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p:cViewPr varScale="1">
        <p:scale>
          <a:sx n="124" d="100"/>
          <a:sy n="124" d="100"/>
        </p:scale>
        <p:origin x="1824"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18D5EE-6E5B-4C4C-9763-B975D5EEFFAD}" type="datetimeFigureOut">
              <a:rPr lang="en-US" smtClean="0"/>
              <a:pPr/>
              <a:t>6/27/16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277869-6F6F-4616-AC2C-FBFA04506B6F}" type="slidenum">
              <a:rPr lang="en-US" smtClean="0"/>
              <a:pPr/>
              <a:t>‹#›</a:t>
            </a:fld>
            <a:endParaRPr lang="en-US"/>
          </a:p>
        </p:txBody>
      </p:sp>
    </p:spTree>
    <p:extLst>
      <p:ext uri="{BB962C8B-B14F-4D97-AF65-F5344CB8AC3E}">
        <p14:creationId xmlns:p14="http://schemas.microsoft.com/office/powerpoint/2010/main" val="118290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277869-6F6F-4616-AC2C-FBFA04506B6F}" type="slidenum">
              <a:rPr lang="en-US" smtClean="0"/>
              <a:pPr/>
              <a:t>1</a:t>
            </a:fld>
            <a:endParaRPr lang="en-US"/>
          </a:p>
        </p:txBody>
      </p:sp>
    </p:spTree>
    <p:extLst>
      <p:ext uri="{BB962C8B-B14F-4D97-AF65-F5344CB8AC3E}">
        <p14:creationId xmlns:p14="http://schemas.microsoft.com/office/powerpoint/2010/main" val="2101952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277869-6F6F-4616-AC2C-FBFA04506B6F}" type="slidenum">
              <a:rPr lang="en-US" smtClean="0"/>
              <a:pPr/>
              <a:t>10</a:t>
            </a:fld>
            <a:endParaRPr lang="en-US"/>
          </a:p>
        </p:txBody>
      </p:sp>
    </p:spTree>
    <p:extLst>
      <p:ext uri="{BB962C8B-B14F-4D97-AF65-F5344CB8AC3E}">
        <p14:creationId xmlns:p14="http://schemas.microsoft.com/office/powerpoint/2010/main" val="771353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277869-6F6F-4616-AC2C-FBFA04506B6F}" type="slidenum">
              <a:rPr lang="en-US" smtClean="0"/>
              <a:pPr/>
              <a:t>11</a:t>
            </a:fld>
            <a:endParaRPr lang="en-US"/>
          </a:p>
        </p:txBody>
      </p:sp>
    </p:spTree>
    <p:extLst>
      <p:ext uri="{BB962C8B-B14F-4D97-AF65-F5344CB8AC3E}">
        <p14:creationId xmlns:p14="http://schemas.microsoft.com/office/powerpoint/2010/main" val="1120971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277869-6F6F-4616-AC2C-FBFA04506B6F}" type="slidenum">
              <a:rPr lang="en-US" smtClean="0"/>
              <a:pPr/>
              <a:t>2</a:t>
            </a:fld>
            <a:endParaRPr lang="en-US"/>
          </a:p>
        </p:txBody>
      </p:sp>
    </p:spTree>
    <p:extLst>
      <p:ext uri="{BB962C8B-B14F-4D97-AF65-F5344CB8AC3E}">
        <p14:creationId xmlns:p14="http://schemas.microsoft.com/office/powerpoint/2010/main" val="1408901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277869-6F6F-4616-AC2C-FBFA04506B6F}" type="slidenum">
              <a:rPr lang="en-US" smtClean="0"/>
              <a:pPr/>
              <a:t>3</a:t>
            </a:fld>
            <a:endParaRPr lang="en-US"/>
          </a:p>
        </p:txBody>
      </p:sp>
    </p:spTree>
    <p:extLst>
      <p:ext uri="{BB962C8B-B14F-4D97-AF65-F5344CB8AC3E}">
        <p14:creationId xmlns:p14="http://schemas.microsoft.com/office/powerpoint/2010/main" val="1248247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277869-6F6F-4616-AC2C-FBFA04506B6F}" type="slidenum">
              <a:rPr lang="en-US" smtClean="0"/>
              <a:pPr/>
              <a:t>4</a:t>
            </a:fld>
            <a:endParaRPr lang="en-US"/>
          </a:p>
        </p:txBody>
      </p:sp>
    </p:spTree>
    <p:extLst>
      <p:ext uri="{BB962C8B-B14F-4D97-AF65-F5344CB8AC3E}">
        <p14:creationId xmlns:p14="http://schemas.microsoft.com/office/powerpoint/2010/main" val="522505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277869-6F6F-4616-AC2C-FBFA04506B6F}" type="slidenum">
              <a:rPr lang="en-US" smtClean="0"/>
              <a:pPr/>
              <a:t>5</a:t>
            </a:fld>
            <a:endParaRPr lang="en-US"/>
          </a:p>
        </p:txBody>
      </p:sp>
    </p:spTree>
    <p:extLst>
      <p:ext uri="{BB962C8B-B14F-4D97-AF65-F5344CB8AC3E}">
        <p14:creationId xmlns:p14="http://schemas.microsoft.com/office/powerpoint/2010/main" val="695608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277869-6F6F-4616-AC2C-FBFA04506B6F}" type="slidenum">
              <a:rPr lang="en-US" smtClean="0"/>
              <a:pPr/>
              <a:t>6</a:t>
            </a:fld>
            <a:endParaRPr lang="en-US"/>
          </a:p>
        </p:txBody>
      </p:sp>
    </p:spTree>
    <p:extLst>
      <p:ext uri="{BB962C8B-B14F-4D97-AF65-F5344CB8AC3E}">
        <p14:creationId xmlns:p14="http://schemas.microsoft.com/office/powerpoint/2010/main" val="191791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277869-6F6F-4616-AC2C-FBFA04506B6F}" type="slidenum">
              <a:rPr lang="en-US" smtClean="0"/>
              <a:pPr/>
              <a:t>7</a:t>
            </a:fld>
            <a:endParaRPr lang="en-US"/>
          </a:p>
        </p:txBody>
      </p:sp>
    </p:spTree>
    <p:extLst>
      <p:ext uri="{BB962C8B-B14F-4D97-AF65-F5344CB8AC3E}">
        <p14:creationId xmlns:p14="http://schemas.microsoft.com/office/powerpoint/2010/main" val="60500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277869-6F6F-4616-AC2C-FBFA04506B6F}" type="slidenum">
              <a:rPr lang="en-US" smtClean="0"/>
              <a:pPr/>
              <a:t>8</a:t>
            </a:fld>
            <a:endParaRPr lang="en-US"/>
          </a:p>
        </p:txBody>
      </p:sp>
    </p:spTree>
    <p:extLst>
      <p:ext uri="{BB962C8B-B14F-4D97-AF65-F5344CB8AC3E}">
        <p14:creationId xmlns:p14="http://schemas.microsoft.com/office/powerpoint/2010/main" val="1192665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7277869-6F6F-4616-AC2C-FBFA04506B6F}" type="slidenum">
              <a:rPr lang="en-US" smtClean="0"/>
              <a:pPr/>
              <a:t>9</a:t>
            </a:fld>
            <a:endParaRPr lang="en-US"/>
          </a:p>
        </p:txBody>
      </p:sp>
    </p:spTree>
    <p:extLst>
      <p:ext uri="{BB962C8B-B14F-4D97-AF65-F5344CB8AC3E}">
        <p14:creationId xmlns:p14="http://schemas.microsoft.com/office/powerpoint/2010/main" val="518932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fld id="{E2637A36-55D0-42EE-9504-824AA6C805B2}" type="datetimeFigureOut">
              <a:rPr lang="en-US" smtClean="0"/>
              <a:pPr/>
              <a:t>6/27/16</a:t>
            </a:fld>
            <a:endParaRPr lang="en-US"/>
          </a:p>
        </p:txBody>
      </p:sp>
      <p:sp>
        <p:nvSpPr>
          <p:cNvPr id="17" name="Footer Placeholder 16"/>
          <p:cNvSpPr>
            <a:spLocks noGrp="1"/>
          </p:cNvSpPr>
          <p:nvPr>
            <p:ph type="ftr" sz="quarter" idx="11"/>
          </p:nvPr>
        </p:nvSpPr>
        <p:spPr/>
        <p:txBody>
          <a:bodyPr/>
          <a:lstStyle>
            <a:extLst/>
          </a:lstStyle>
          <a:p>
            <a:endParaRPr lang="en-US"/>
          </a:p>
        </p:txBody>
      </p:sp>
      <p:sp>
        <p:nvSpPr>
          <p:cNvPr id="29" name="Slide Number Placeholder 28"/>
          <p:cNvSpPr>
            <a:spLocks noGrp="1"/>
          </p:cNvSpPr>
          <p:nvPr>
            <p:ph type="sldNum" sz="quarter" idx="12"/>
          </p:nvPr>
        </p:nvSpPr>
        <p:spPr/>
        <p:txBody>
          <a:bodyPr/>
          <a:lstStyle>
            <a:extLst/>
          </a:lstStyle>
          <a:p>
            <a:fld id="{41E687D0-4491-418D-9606-5947F82E6B9C}" type="slidenum">
              <a:rPr lang="en-US" smtClean="0"/>
              <a:pPr/>
              <a:t>‹#›</a:t>
            </a:fld>
            <a:endParaRPr lang="en-US"/>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2637A36-55D0-42EE-9504-824AA6C805B2}" type="datetimeFigureOut">
              <a:rPr lang="en-US" smtClean="0"/>
              <a:pPr/>
              <a:t>6/27/16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1E687D0-4491-418D-9606-5947F82E6B9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58674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2637A36-55D0-42EE-9504-824AA6C805B2}" type="datetimeFigureOut">
              <a:rPr lang="en-US" smtClean="0"/>
              <a:pPr/>
              <a:t>6/27/16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1E687D0-4491-418D-9606-5947F82E6B9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92100"/>
            <a:ext cx="8229600" cy="13843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050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050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0386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GB" alt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GB" alt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C045047F-F1AF-9F4B-ABDE-8E16E882C957}" type="slidenum">
              <a:rPr lang="en-GB" altLang="en-US"/>
              <a:pPr/>
              <a:t>‹#›</a:t>
            </a:fld>
            <a:endParaRPr lang="en-GB" altLang="en-US"/>
          </a:p>
        </p:txBody>
      </p:sp>
    </p:spTree>
    <p:extLst>
      <p:ext uri="{BB962C8B-B14F-4D97-AF65-F5344CB8AC3E}">
        <p14:creationId xmlns:p14="http://schemas.microsoft.com/office/powerpoint/2010/main" val="687022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92100"/>
            <a:ext cx="8229600" cy="13843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9050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57200" y="40386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9050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GB" alt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GB" alt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CC2B8BAD-C31E-BE4C-B8B7-8BFB7242C927}" type="slidenum">
              <a:rPr lang="en-GB" altLang="en-US"/>
              <a:pPr/>
              <a:t>‹#›</a:t>
            </a:fld>
            <a:endParaRPr lang="en-GB" altLang="en-US"/>
          </a:p>
        </p:txBody>
      </p:sp>
    </p:spTree>
    <p:extLst>
      <p:ext uri="{BB962C8B-B14F-4D97-AF65-F5344CB8AC3E}">
        <p14:creationId xmlns:p14="http://schemas.microsoft.com/office/powerpoint/2010/main" val="205295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92100"/>
            <a:ext cx="8229600" cy="13843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9050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050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40386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4038600"/>
            <a:ext cx="40386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245225"/>
            <a:ext cx="2133600" cy="476250"/>
          </a:xfrm>
        </p:spPr>
        <p:txBody>
          <a:bodyPr/>
          <a:lstStyle>
            <a:lvl1pPr>
              <a:defRPr/>
            </a:lvl1pPr>
          </a:lstStyle>
          <a:p>
            <a:endParaRPr lang="en-GB" altLang="en-US"/>
          </a:p>
        </p:txBody>
      </p:sp>
      <p:sp>
        <p:nvSpPr>
          <p:cNvPr id="8" name="Footer Placeholder 7"/>
          <p:cNvSpPr>
            <a:spLocks noGrp="1"/>
          </p:cNvSpPr>
          <p:nvPr>
            <p:ph type="ftr" sz="quarter" idx="11"/>
          </p:nvPr>
        </p:nvSpPr>
        <p:spPr>
          <a:xfrm>
            <a:off x="3124200" y="6245225"/>
            <a:ext cx="2895600" cy="476250"/>
          </a:xfrm>
        </p:spPr>
        <p:txBody>
          <a:bodyPr/>
          <a:lstStyle>
            <a:lvl1pPr>
              <a:defRPr/>
            </a:lvl1pPr>
          </a:lstStyle>
          <a:p>
            <a:endParaRPr lang="en-GB" altLang="en-US"/>
          </a:p>
        </p:txBody>
      </p:sp>
      <p:sp>
        <p:nvSpPr>
          <p:cNvPr id="9" name="Slide Number Placeholder 8"/>
          <p:cNvSpPr>
            <a:spLocks noGrp="1"/>
          </p:cNvSpPr>
          <p:nvPr>
            <p:ph type="sldNum" sz="quarter" idx="12"/>
          </p:nvPr>
        </p:nvSpPr>
        <p:spPr>
          <a:xfrm>
            <a:off x="6553200" y="6245225"/>
            <a:ext cx="2133600" cy="476250"/>
          </a:xfrm>
        </p:spPr>
        <p:txBody>
          <a:bodyPr/>
          <a:lstStyle>
            <a:lvl1pPr>
              <a:defRPr/>
            </a:lvl1pPr>
          </a:lstStyle>
          <a:p>
            <a:fld id="{B11FC82E-AC6F-C744-9128-27573F6953F6}" type="slidenum">
              <a:rPr lang="en-GB" altLang="en-US"/>
              <a:pPr/>
              <a:t>‹#›</a:t>
            </a:fld>
            <a:endParaRPr lang="en-GB" altLang="en-US"/>
          </a:p>
        </p:txBody>
      </p:sp>
    </p:spTree>
    <p:extLst>
      <p:ext uri="{BB962C8B-B14F-4D97-AF65-F5344CB8AC3E}">
        <p14:creationId xmlns:p14="http://schemas.microsoft.com/office/powerpoint/2010/main" val="103699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92100"/>
            <a:ext cx="8229600" cy="13843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9050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050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GB" alt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GB" alt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AA6E559D-09D6-D14A-B768-68866B492823}" type="slidenum">
              <a:rPr lang="en-GB" altLang="en-US"/>
              <a:pPr/>
              <a:t>‹#›</a:t>
            </a:fld>
            <a:endParaRPr lang="en-GB" altLang="en-US"/>
          </a:p>
        </p:txBody>
      </p:sp>
    </p:spTree>
    <p:extLst>
      <p:ext uri="{BB962C8B-B14F-4D97-AF65-F5344CB8AC3E}">
        <p14:creationId xmlns:p14="http://schemas.microsoft.com/office/powerpoint/2010/main" val="1009461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2637A36-55D0-42EE-9504-824AA6C805B2}" type="datetimeFigureOut">
              <a:rPr lang="en-US" smtClean="0"/>
              <a:pPr/>
              <a:t>6/27/16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1E687D0-4491-418D-9606-5947F82E6B9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E2637A36-55D0-42EE-9504-824AA6C805B2}" type="datetimeFigureOut">
              <a:rPr lang="en-US" smtClean="0"/>
              <a:pPr/>
              <a:t>6/27/16</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41E687D0-4491-418D-9606-5947F82E6B9C}" type="slidenum">
              <a:rPr lang="en-US" smtClean="0"/>
              <a:pPr/>
              <a:t>‹#›</a:t>
            </a:fld>
            <a:endParaRPr lang="en-US"/>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smtClean="0"/>
              <a:t>Click to edit Master title style</a:t>
            </a:r>
            <a:endParaRPr kumimoji="0" lang="en-US"/>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E2637A36-55D0-42EE-9504-824AA6C805B2}" type="datetimeFigureOut">
              <a:rPr lang="en-US" smtClean="0"/>
              <a:pPr/>
              <a:t>6/27/16</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1E687D0-4491-418D-9606-5947F82E6B9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E2637A36-55D0-42EE-9504-824AA6C805B2}" type="datetimeFigureOut">
              <a:rPr lang="en-US" smtClean="0"/>
              <a:pPr/>
              <a:t>6/27/16</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41E687D0-4491-418D-9606-5947F82E6B9C}" type="slidenum">
              <a:rPr lang="en-US" smtClean="0"/>
              <a:pPr/>
              <a:t>‹#›</a:t>
            </a:fld>
            <a:endParaRPr lang="en-US"/>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E2637A36-55D0-42EE-9504-824AA6C805B2}" type="datetimeFigureOut">
              <a:rPr lang="en-US" smtClean="0"/>
              <a:pPr/>
              <a:t>6/27/16</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41E687D0-4491-418D-9606-5947F82E6B9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E2637A36-55D0-42EE-9504-824AA6C805B2}" type="datetimeFigureOut">
              <a:rPr lang="en-US" smtClean="0"/>
              <a:pPr/>
              <a:t>6/27/16</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41E687D0-4491-418D-9606-5947F82E6B9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E2637A36-55D0-42EE-9504-824AA6C805B2}" type="datetimeFigureOut">
              <a:rPr lang="en-US" smtClean="0"/>
              <a:pPr/>
              <a:t>6/27/16</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41E687D0-4491-418D-9606-5947F82E6B9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smtClean="0"/>
              <a:t>Click icon to add picture</a:t>
            </a:r>
            <a:endParaRPr kumimoji="0" lang="en-US"/>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extLst/>
          </a:lstStyle>
          <a:p>
            <a:fld id="{E2637A36-55D0-42EE-9504-824AA6C805B2}" type="datetimeFigureOut">
              <a:rPr lang="en-US" smtClean="0"/>
              <a:pPr/>
              <a:t>6/27/16</a:t>
            </a:fld>
            <a:endParaRPr lang="en-US"/>
          </a:p>
        </p:txBody>
      </p:sp>
      <p:sp>
        <p:nvSpPr>
          <p:cNvPr id="6" name="Footer Placeholder 5"/>
          <p:cNvSpPr>
            <a:spLocks noGrp="1"/>
          </p:cNvSpPr>
          <p:nvPr>
            <p:ph type="ftr" sz="quarter" idx="11"/>
          </p:nvPr>
        </p:nvSpPr>
        <p:spPr>
          <a:xfrm>
            <a:off x="914400" y="55499"/>
            <a:ext cx="5562600" cy="365125"/>
          </a:xfrm>
        </p:spPr>
        <p:txBody>
          <a:bodyPr/>
          <a:lstStyle>
            <a:extLst/>
          </a:lstStyle>
          <a:p>
            <a:endParaRPr lang="en-US"/>
          </a:p>
        </p:txBody>
      </p:sp>
      <p:sp>
        <p:nvSpPr>
          <p:cNvPr id="7" name="Slide Number Placeholder 6"/>
          <p:cNvSpPr>
            <a:spLocks noGrp="1"/>
          </p:cNvSpPr>
          <p:nvPr>
            <p:ph type="sldNum" sz="quarter" idx="12"/>
          </p:nvPr>
        </p:nvSpPr>
        <p:spPr>
          <a:xfrm>
            <a:off x="8610600" y="55499"/>
            <a:ext cx="457200" cy="365125"/>
          </a:xfrm>
        </p:spPr>
        <p:txBody>
          <a:bodyPr/>
          <a:lstStyle>
            <a:extLst/>
          </a:lstStyle>
          <a:p>
            <a:fld id="{41E687D0-4491-418D-9606-5947F82E6B9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E2637A36-55D0-42EE-9504-824AA6C805B2}" type="datetimeFigureOut">
              <a:rPr lang="en-US" smtClean="0"/>
              <a:pPr/>
              <a:t>6/27/16</a:t>
            </a:fld>
            <a:endParaRPr lang="en-US"/>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US"/>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41E687D0-4491-418D-9606-5947F82E6B9C}"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2.jpeg"/><Relationship Id="rId6" Type="http://schemas.openxmlformats.org/officeDocument/2006/relationships/image" Target="../media/image3.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jpeg"/><Relationship Id="rId3" Type="http://schemas.openxmlformats.org/officeDocument/2006/relationships/image" Target="../media/image1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jpeg"/><Relationship Id="rId3" Type="http://schemas.openxmlformats.org/officeDocument/2006/relationships/image" Target="../media/image1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jpeg"/><Relationship Id="rId3"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5" Type="http://schemas.openxmlformats.org/officeDocument/2006/relationships/image" Target="../media/image25.jpeg"/><Relationship Id="rId1" Type="http://schemas.openxmlformats.org/officeDocument/2006/relationships/slideLayout" Target="../slideLayouts/slideLayout14.xml"/><Relationship Id="rId2" Type="http://schemas.openxmlformats.org/officeDocument/2006/relationships/image" Target="../media/image2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jpeg"/><Relationship Id="rId3" Type="http://schemas.openxmlformats.org/officeDocument/2006/relationships/image" Target="../media/image2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MINECRAFT</a:t>
            </a:r>
            <a:endParaRPr lang="en-US" dirty="0"/>
          </a:p>
        </p:txBody>
      </p:sp>
      <p:pic>
        <p:nvPicPr>
          <p:cNvPr id="50178" name="Picture 2" descr="http://minecraft-skins.com/wp-content/uploads/2011/02/minecraft-creepers-the-beatles.jpg"/>
          <p:cNvPicPr>
            <a:picLocks noChangeAspect="1" noChangeArrowheads="1"/>
          </p:cNvPicPr>
          <p:nvPr/>
        </p:nvPicPr>
        <p:blipFill>
          <a:blip r:embed="rId5" cstate="print"/>
          <a:srcRect/>
          <a:stretch>
            <a:fillRect/>
          </a:stretch>
        </p:blipFill>
        <p:spPr bwMode="auto">
          <a:xfrm>
            <a:off x="5791200" y="1981200"/>
            <a:ext cx="2054706" cy="2034159"/>
          </a:xfrm>
          <a:prstGeom prst="rect">
            <a:avLst/>
          </a:prstGeom>
          <a:noFill/>
          <a:effectLst>
            <a:glow rad="228600">
              <a:schemeClr val="accent4">
                <a:satMod val="175000"/>
                <a:alpha val="40000"/>
              </a:schemeClr>
            </a:glow>
          </a:effectLst>
        </p:spPr>
      </p:pic>
      <p:pic>
        <p:nvPicPr>
          <p:cNvPr id="3" name="05 Comatose.m4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cstate="print"/>
          <a:stretch>
            <a:fillRect/>
          </a:stretch>
        </p:blipFill>
        <p:spPr>
          <a:xfrm>
            <a:off x="8534400" y="62484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http://www.introversion.co.uk/blog/2011-03-08/voxel1.jpg"/>
          <p:cNvPicPr>
            <a:picLocks noChangeAspect="1" noChangeArrowheads="1"/>
          </p:cNvPicPr>
          <p:nvPr/>
        </p:nvPicPr>
        <p:blipFill>
          <a:blip r:embed="rId3" cstate="print"/>
          <a:srcRect/>
          <a:stretch>
            <a:fillRect/>
          </a:stretch>
        </p:blipFill>
        <p:spPr bwMode="auto">
          <a:xfrm>
            <a:off x="4876800" y="3886200"/>
            <a:ext cx="3552825" cy="2219883"/>
          </a:xfrm>
          <a:prstGeom prst="rect">
            <a:avLst/>
          </a:prstGeom>
          <a:noFill/>
          <a:effectLst>
            <a:glow rad="228600">
              <a:schemeClr val="accent4">
                <a:satMod val="175000"/>
                <a:alpha val="40000"/>
              </a:schemeClr>
            </a:glow>
          </a:effectLst>
        </p:spPr>
      </p:pic>
      <p:sp>
        <p:nvSpPr>
          <p:cNvPr id="2" name="Title 1"/>
          <p:cNvSpPr>
            <a:spLocks noGrp="1"/>
          </p:cNvSpPr>
          <p:nvPr>
            <p:ph type="title"/>
          </p:nvPr>
        </p:nvSpPr>
        <p:spPr>
          <a:xfrm>
            <a:off x="914400" y="512064"/>
            <a:ext cx="7772400" cy="1240536"/>
          </a:xfrm>
        </p:spPr>
        <p:txBody>
          <a:bodyPr/>
          <a:lstStyle/>
          <a:p>
            <a:r>
              <a:rPr lang="en-US" dirty="0" smtClean="0"/>
              <a:t>General facts and need-to-know-info.</a:t>
            </a:r>
            <a:endParaRPr lang="en-US" dirty="0"/>
          </a:p>
        </p:txBody>
      </p:sp>
      <p:sp>
        <p:nvSpPr>
          <p:cNvPr id="4" name="TextBox 3"/>
          <p:cNvSpPr txBox="1"/>
          <p:nvPr/>
        </p:nvSpPr>
        <p:spPr>
          <a:xfrm>
            <a:off x="838200" y="1981200"/>
            <a:ext cx="7086600" cy="3067506"/>
          </a:xfrm>
          <a:prstGeom prst="rect">
            <a:avLst/>
          </a:prstGeom>
          <a:noFill/>
        </p:spPr>
        <p:txBody>
          <a:bodyPr wrap="square" rtlCol="0">
            <a:spAutoFit/>
          </a:bodyPr>
          <a:lstStyle/>
          <a:p>
            <a:pPr>
              <a:buFont typeface="Arial" pitchFamily="34" charset="0"/>
              <a:buChar char="•"/>
            </a:pPr>
            <a:r>
              <a:rPr lang="en-US" sz="3200" dirty="0" smtClean="0"/>
              <a:t>All structures in Minecraft are made up of 3-D blocks-except for water and lava</a:t>
            </a:r>
          </a:p>
          <a:p>
            <a:pPr>
              <a:buFont typeface="Arial" pitchFamily="34" charset="0"/>
              <a:buChar char="•"/>
            </a:pPr>
            <a:r>
              <a:rPr lang="en-US" sz="3200" dirty="0" smtClean="0"/>
              <a:t>It does cost twenty dollars to play, but it is alpha version, and if you want a free version Classic is still out there</a:t>
            </a:r>
          </a:p>
          <a:p>
            <a:endParaRPr lang="en-US" sz="3200" baseline="-25000" dirty="0" smtClean="0"/>
          </a:p>
          <a:p>
            <a:endParaRPr lang="en-US" baseline="-25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http://www.introversion.co.uk/blog/2011-03-08/voxel1.jpg"/>
          <p:cNvPicPr>
            <a:picLocks noChangeAspect="1" noChangeArrowheads="1"/>
          </p:cNvPicPr>
          <p:nvPr/>
        </p:nvPicPr>
        <p:blipFill>
          <a:blip r:embed="rId3" cstate="print"/>
          <a:srcRect/>
          <a:stretch>
            <a:fillRect/>
          </a:stretch>
        </p:blipFill>
        <p:spPr bwMode="auto">
          <a:xfrm>
            <a:off x="3024187" y="1447800"/>
            <a:ext cx="3552825" cy="2219883"/>
          </a:xfrm>
          <a:prstGeom prst="rect">
            <a:avLst/>
          </a:prstGeom>
          <a:noFill/>
          <a:effectLst>
            <a:glow rad="228600">
              <a:schemeClr val="accent4">
                <a:satMod val="175000"/>
                <a:alpha val="40000"/>
              </a:schemeClr>
            </a:glow>
          </a:effectLst>
        </p:spPr>
      </p:pic>
      <p:sp>
        <p:nvSpPr>
          <p:cNvPr id="2" name="Title 1"/>
          <p:cNvSpPr>
            <a:spLocks noGrp="1"/>
          </p:cNvSpPr>
          <p:nvPr>
            <p:ph type="title"/>
          </p:nvPr>
        </p:nvSpPr>
        <p:spPr>
          <a:xfrm>
            <a:off x="914400" y="512064"/>
            <a:ext cx="7772400" cy="1240536"/>
          </a:xfrm>
        </p:spPr>
        <p:txBody>
          <a:bodyPr/>
          <a:lstStyle/>
          <a:p>
            <a:r>
              <a:rPr lang="en-US" dirty="0" smtClean="0"/>
              <a:t>Inside the MC World</a:t>
            </a:r>
            <a:endParaRPr lang="en-US" dirty="0"/>
          </a:p>
        </p:txBody>
      </p:sp>
    </p:spTree>
    <p:extLst>
      <p:ext uri="{BB962C8B-B14F-4D97-AF65-F5344CB8AC3E}">
        <p14:creationId xmlns:p14="http://schemas.microsoft.com/office/powerpoint/2010/main" val="19092533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39" name="Rectangle 15"/>
          <p:cNvSpPr>
            <a:spLocks noGrp="1" noChangeArrowheads="1"/>
          </p:cNvSpPr>
          <p:nvPr>
            <p:ph type="title"/>
          </p:nvPr>
        </p:nvSpPr>
        <p:spPr/>
        <p:txBody>
          <a:bodyPr/>
          <a:lstStyle/>
          <a:p>
            <a:r>
              <a:rPr lang="en-GB" altLang="en-US"/>
              <a:t>Minecraft skins and mobs</a:t>
            </a:r>
          </a:p>
        </p:txBody>
      </p:sp>
      <p:sp>
        <p:nvSpPr>
          <p:cNvPr id="26640" name="Rectangle 16"/>
          <p:cNvSpPr>
            <a:spLocks noGrp="1" noChangeArrowheads="1"/>
          </p:cNvSpPr>
          <p:nvPr>
            <p:ph type="body" sz="half" idx="1"/>
          </p:nvPr>
        </p:nvSpPr>
        <p:spPr/>
        <p:txBody>
          <a:bodyPr/>
          <a:lstStyle/>
          <a:p>
            <a:r>
              <a:rPr lang="en-GB" altLang="en-US" sz="2800"/>
              <a:t>There are 18 skin packs</a:t>
            </a:r>
          </a:p>
          <a:p>
            <a:r>
              <a:rPr lang="en-GB" altLang="en-US" sz="2800"/>
              <a:t>Also there is 23 mobs in Minecraft</a:t>
            </a:r>
          </a:p>
        </p:txBody>
      </p:sp>
      <p:pic>
        <p:nvPicPr>
          <p:cNvPr id="26642" name="Picture 18" descr="Minecraft"/>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5238750" y="2171700"/>
            <a:ext cx="2857500" cy="14525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26644" name="Picture 20" descr="Skins"/>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224463" y="4306888"/>
            <a:ext cx="2886075" cy="14366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9090711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639"/>
                                        </p:tgtEl>
                                        <p:attrNameLst>
                                          <p:attrName>style.visibility</p:attrName>
                                        </p:attrNameLst>
                                      </p:cBhvr>
                                      <p:to>
                                        <p:strVal val="visible"/>
                                      </p:to>
                                    </p:set>
                                    <p:animEffect transition="in" filter="fade">
                                      <p:cBhvr>
                                        <p:cTn id="7" dur="2000"/>
                                        <p:tgtEl>
                                          <p:spTgt spid="266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640">
                                            <p:txEl>
                                              <p:pRg st="0" end="0"/>
                                            </p:txEl>
                                          </p:spTgt>
                                        </p:tgtEl>
                                        <p:attrNameLst>
                                          <p:attrName>style.visibility</p:attrName>
                                        </p:attrNameLst>
                                      </p:cBhvr>
                                      <p:to>
                                        <p:strVal val="visible"/>
                                      </p:to>
                                    </p:set>
                                    <p:animEffect transition="in" filter="wipe(left)">
                                      <p:cBhvr>
                                        <p:cTn id="12" dur="500"/>
                                        <p:tgtEl>
                                          <p:spTgt spid="2664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640">
                                            <p:txEl>
                                              <p:pRg st="1" end="1"/>
                                            </p:txEl>
                                          </p:spTgt>
                                        </p:tgtEl>
                                        <p:attrNameLst>
                                          <p:attrName>style.visibility</p:attrName>
                                        </p:attrNameLst>
                                      </p:cBhvr>
                                      <p:to>
                                        <p:strVal val="visible"/>
                                      </p:to>
                                    </p:set>
                                    <p:animEffect transition="in" filter="wipe(left)">
                                      <p:cBhvr>
                                        <p:cTn id="17" dur="500"/>
                                        <p:tgtEl>
                                          <p:spTgt spid="266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9" grpId="0"/>
      <p:bldP spid="26640"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GB" altLang="en-US"/>
              <a:t>Minecraft blocks</a:t>
            </a:r>
          </a:p>
        </p:txBody>
      </p:sp>
      <p:sp>
        <p:nvSpPr>
          <p:cNvPr id="34843" name="Rectangle 27"/>
          <p:cNvSpPr>
            <a:spLocks noGrp="1" noChangeArrowheads="1"/>
          </p:cNvSpPr>
          <p:nvPr>
            <p:ph type="body" sz="half" idx="3"/>
          </p:nvPr>
        </p:nvSpPr>
        <p:spPr/>
        <p:txBody>
          <a:bodyPr>
            <a:normAutofit lnSpcReduction="10000"/>
          </a:bodyPr>
          <a:lstStyle/>
          <a:p>
            <a:pPr>
              <a:buFontTx/>
              <a:buNone/>
            </a:pPr>
            <a:r>
              <a:rPr lang="en-GB" altLang="en-US" sz="2400" dirty="0" smtClean="0"/>
              <a:t>Minecraft’s </a:t>
            </a:r>
            <a:r>
              <a:rPr lang="en-GB" altLang="en-US" sz="2400" dirty="0"/>
              <a:t>got </a:t>
            </a:r>
            <a:r>
              <a:rPr lang="en-GB" altLang="en-US" sz="2400" dirty="0" smtClean="0"/>
              <a:t>some cool </a:t>
            </a:r>
            <a:r>
              <a:rPr lang="en-GB" altLang="en-US" sz="2400" dirty="0"/>
              <a:t>blocks!</a:t>
            </a:r>
          </a:p>
          <a:p>
            <a:pPr>
              <a:buFontTx/>
              <a:buNone/>
            </a:pPr>
            <a:endParaRPr lang="en-GB" altLang="en-US" sz="2400" dirty="0"/>
          </a:p>
          <a:p>
            <a:pPr>
              <a:buFontTx/>
              <a:buNone/>
            </a:pPr>
            <a:r>
              <a:rPr lang="en-GB" altLang="en-US" sz="2400" dirty="0"/>
              <a:t>Here are some names!</a:t>
            </a:r>
          </a:p>
          <a:p>
            <a:pPr>
              <a:buFontTx/>
              <a:buNone/>
            </a:pPr>
            <a:endParaRPr lang="en-GB" altLang="en-US" sz="2400" dirty="0"/>
          </a:p>
          <a:p>
            <a:r>
              <a:rPr lang="en-GB" altLang="en-US" sz="2400" dirty="0"/>
              <a:t>Grass </a:t>
            </a:r>
          </a:p>
          <a:p>
            <a:r>
              <a:rPr lang="en-GB" altLang="en-US" sz="2400" dirty="0"/>
              <a:t>Diamond block</a:t>
            </a:r>
          </a:p>
          <a:p>
            <a:r>
              <a:rPr lang="en-GB" altLang="en-US" sz="2400" dirty="0" err="1"/>
              <a:t>Glowstone</a:t>
            </a:r>
            <a:endParaRPr lang="en-GB" altLang="en-US" sz="2400" dirty="0"/>
          </a:p>
          <a:p>
            <a:r>
              <a:rPr lang="en-GB" altLang="en-US" sz="2400" dirty="0"/>
              <a:t>Obsidian</a:t>
            </a:r>
          </a:p>
          <a:p>
            <a:r>
              <a:rPr lang="en-GB" altLang="en-US" sz="2400" dirty="0"/>
              <a:t>Chest</a:t>
            </a:r>
          </a:p>
        </p:txBody>
      </p:sp>
      <p:pic>
        <p:nvPicPr>
          <p:cNvPr id="34844" name="Picture 28" descr="Blocks"/>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085850" y="2149475"/>
            <a:ext cx="2781300" cy="14970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34845" name="Picture 29" descr="Blocks (1)"/>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271588" y="4159250"/>
            <a:ext cx="2409825" cy="17303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5389666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34818"/>
                                        </p:tgtEl>
                                        <p:attrNameLst>
                                          <p:attrName>style.visibility</p:attrName>
                                        </p:attrNameLst>
                                      </p:cBhvr>
                                      <p:to>
                                        <p:strVal val="visible"/>
                                      </p:to>
                                    </p:set>
                                    <p:anim calcmode="lin" valueType="num">
                                      <p:cBhvr>
                                        <p:cTn id="7" dur="500" fill="hold"/>
                                        <p:tgtEl>
                                          <p:spTgt spid="34818"/>
                                        </p:tgtEl>
                                        <p:attrNameLst>
                                          <p:attrName>ppt_w</p:attrName>
                                        </p:attrNameLst>
                                      </p:cBhvr>
                                      <p:tavLst>
                                        <p:tav tm="0">
                                          <p:val>
                                            <p:fltVal val="0"/>
                                          </p:val>
                                        </p:tav>
                                        <p:tav tm="100000">
                                          <p:val>
                                            <p:strVal val="#ppt_w"/>
                                          </p:val>
                                        </p:tav>
                                      </p:tavLst>
                                    </p:anim>
                                    <p:anim calcmode="lin" valueType="num">
                                      <p:cBhvr>
                                        <p:cTn id="8" dur="500" fill="hold"/>
                                        <p:tgtEl>
                                          <p:spTgt spid="34818"/>
                                        </p:tgtEl>
                                        <p:attrNameLst>
                                          <p:attrName>ppt_h</p:attrName>
                                        </p:attrNameLst>
                                      </p:cBhvr>
                                      <p:tavLst>
                                        <p:tav tm="0">
                                          <p:val>
                                            <p:fltVal val="0"/>
                                          </p:val>
                                        </p:tav>
                                        <p:tav tm="100000">
                                          <p:val>
                                            <p:strVal val="#ppt_h"/>
                                          </p:val>
                                        </p:tav>
                                      </p:tavLst>
                                    </p:anim>
                                    <p:animEffect transition="in" filter="fade">
                                      <p:cBhvr>
                                        <p:cTn id="9" dur="500"/>
                                        <p:tgtEl>
                                          <p:spTgt spid="3481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4843">
                                            <p:txEl>
                                              <p:pRg st="0" end="0"/>
                                            </p:txEl>
                                          </p:spTgt>
                                        </p:tgtEl>
                                        <p:attrNameLst>
                                          <p:attrName>style.visibility</p:attrName>
                                        </p:attrNameLst>
                                      </p:cBhvr>
                                      <p:to>
                                        <p:strVal val="visible"/>
                                      </p:to>
                                    </p:set>
                                    <p:animEffect transition="in" filter="fade">
                                      <p:cBhvr>
                                        <p:cTn id="14" dur="1000">
                                          <p:stCondLst>
                                            <p:cond delay="0"/>
                                          </p:stCondLst>
                                        </p:cTn>
                                        <p:tgtEl>
                                          <p:spTgt spid="34843">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4843">
                                            <p:txEl>
                                              <p:pRg st="2" end="2"/>
                                            </p:txEl>
                                          </p:spTgt>
                                        </p:tgtEl>
                                        <p:attrNameLst>
                                          <p:attrName>style.visibility</p:attrName>
                                        </p:attrNameLst>
                                      </p:cBhvr>
                                      <p:to>
                                        <p:strVal val="visible"/>
                                      </p:to>
                                    </p:set>
                                    <p:animEffect transition="in" filter="fade">
                                      <p:cBhvr>
                                        <p:cTn id="19" dur="1000">
                                          <p:stCondLst>
                                            <p:cond delay="0"/>
                                          </p:stCondLst>
                                        </p:cTn>
                                        <p:tgtEl>
                                          <p:spTgt spid="34843">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4843">
                                            <p:txEl>
                                              <p:pRg st="4" end="4"/>
                                            </p:txEl>
                                          </p:spTgt>
                                        </p:tgtEl>
                                        <p:attrNameLst>
                                          <p:attrName>style.visibility</p:attrName>
                                        </p:attrNameLst>
                                      </p:cBhvr>
                                      <p:to>
                                        <p:strVal val="visible"/>
                                      </p:to>
                                    </p:set>
                                    <p:animEffect transition="in" filter="fade">
                                      <p:cBhvr>
                                        <p:cTn id="24" dur="1000">
                                          <p:stCondLst>
                                            <p:cond delay="0"/>
                                          </p:stCondLst>
                                        </p:cTn>
                                        <p:tgtEl>
                                          <p:spTgt spid="34843">
                                            <p:txEl>
                                              <p:pRg st="4" end="4"/>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4843">
                                            <p:txEl>
                                              <p:pRg st="5" end="5"/>
                                            </p:txEl>
                                          </p:spTgt>
                                        </p:tgtEl>
                                        <p:attrNameLst>
                                          <p:attrName>style.visibility</p:attrName>
                                        </p:attrNameLst>
                                      </p:cBhvr>
                                      <p:to>
                                        <p:strVal val="visible"/>
                                      </p:to>
                                    </p:set>
                                    <p:animEffect transition="in" filter="fade">
                                      <p:cBhvr>
                                        <p:cTn id="29" dur="1000">
                                          <p:stCondLst>
                                            <p:cond delay="0"/>
                                          </p:stCondLst>
                                        </p:cTn>
                                        <p:tgtEl>
                                          <p:spTgt spid="34843">
                                            <p:txEl>
                                              <p:pRg st="5" end="5"/>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4843">
                                            <p:txEl>
                                              <p:pRg st="6" end="6"/>
                                            </p:txEl>
                                          </p:spTgt>
                                        </p:tgtEl>
                                        <p:attrNameLst>
                                          <p:attrName>style.visibility</p:attrName>
                                        </p:attrNameLst>
                                      </p:cBhvr>
                                      <p:to>
                                        <p:strVal val="visible"/>
                                      </p:to>
                                    </p:set>
                                    <p:animEffect transition="in" filter="fade">
                                      <p:cBhvr>
                                        <p:cTn id="34" dur="1000">
                                          <p:stCondLst>
                                            <p:cond delay="0"/>
                                          </p:stCondLst>
                                        </p:cTn>
                                        <p:tgtEl>
                                          <p:spTgt spid="34843">
                                            <p:txEl>
                                              <p:pRg st="6" end="6"/>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4843">
                                            <p:txEl>
                                              <p:pRg st="7" end="7"/>
                                            </p:txEl>
                                          </p:spTgt>
                                        </p:tgtEl>
                                        <p:attrNameLst>
                                          <p:attrName>style.visibility</p:attrName>
                                        </p:attrNameLst>
                                      </p:cBhvr>
                                      <p:to>
                                        <p:strVal val="visible"/>
                                      </p:to>
                                    </p:set>
                                    <p:animEffect transition="in" filter="fade">
                                      <p:cBhvr>
                                        <p:cTn id="39" dur="1000">
                                          <p:stCondLst>
                                            <p:cond delay="0"/>
                                          </p:stCondLst>
                                        </p:cTn>
                                        <p:tgtEl>
                                          <p:spTgt spid="34843">
                                            <p:txEl>
                                              <p:pRg st="7" end="7"/>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4843">
                                            <p:txEl>
                                              <p:pRg st="8" end="8"/>
                                            </p:txEl>
                                          </p:spTgt>
                                        </p:tgtEl>
                                        <p:attrNameLst>
                                          <p:attrName>style.visibility</p:attrName>
                                        </p:attrNameLst>
                                      </p:cBhvr>
                                      <p:to>
                                        <p:strVal val="visible"/>
                                      </p:to>
                                    </p:set>
                                    <p:animEffect transition="in" filter="fade">
                                      <p:cBhvr>
                                        <p:cTn id="44" dur="1000">
                                          <p:stCondLst>
                                            <p:cond delay="0"/>
                                          </p:stCondLst>
                                        </p:cTn>
                                        <p:tgtEl>
                                          <p:spTgt spid="3484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p:bldP spid="34843"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GB" altLang="en-US"/>
              <a:t>Minecraft armor</a:t>
            </a:r>
          </a:p>
        </p:txBody>
      </p:sp>
      <p:pic>
        <p:nvPicPr>
          <p:cNvPr id="50181" name="Picture 5" descr="Arm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31913" y="1995488"/>
            <a:ext cx="6337300" cy="37290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1194420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randombar(horizontal)">
                                      <p:cBhvr>
                                        <p:cTn id="7" dur="600">
                                          <p:stCondLst>
                                            <p:cond delay="0"/>
                                          </p:stCondLst>
                                        </p:cTn>
                                        <p:tgtEl>
                                          <p:spTgt spid="50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GB" altLang="en-US"/>
              <a:t>Minecraft tools</a:t>
            </a:r>
          </a:p>
        </p:txBody>
      </p:sp>
      <p:pic>
        <p:nvPicPr>
          <p:cNvPr id="48133" name="Picture 5" descr="Tool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4213" y="1412875"/>
            <a:ext cx="7993062" cy="5040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358840807"/>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48130"/>
                                        </p:tgtEl>
                                        <p:attrNameLst>
                                          <p:attrName>style.visibility</p:attrName>
                                        </p:attrNameLst>
                                      </p:cBhvr>
                                      <p:to>
                                        <p:strVal val="visible"/>
                                      </p:to>
                                    </p:set>
                                    <p:anim calcmode="lin" valueType="num">
                                      <p:cBhvr>
                                        <p:cTn id="7" dur="1000" fill="hold"/>
                                        <p:tgtEl>
                                          <p:spTgt spid="48130"/>
                                        </p:tgtEl>
                                        <p:attrNameLst>
                                          <p:attrName>ppt_w</p:attrName>
                                        </p:attrNameLst>
                                      </p:cBhvr>
                                      <p:tavLst>
                                        <p:tav tm="0">
                                          <p:val>
                                            <p:strVal val="#ppt_w+.3"/>
                                          </p:val>
                                        </p:tav>
                                        <p:tav tm="100000">
                                          <p:val>
                                            <p:strVal val="#ppt_w"/>
                                          </p:val>
                                        </p:tav>
                                      </p:tavLst>
                                    </p:anim>
                                    <p:anim calcmode="lin" valueType="num">
                                      <p:cBhvr>
                                        <p:cTn id="8" dur="1000" fill="hold"/>
                                        <p:tgtEl>
                                          <p:spTgt spid="48130"/>
                                        </p:tgtEl>
                                        <p:attrNameLst>
                                          <p:attrName>ppt_h</p:attrName>
                                        </p:attrNameLst>
                                      </p:cBhvr>
                                      <p:tavLst>
                                        <p:tav tm="0">
                                          <p:val>
                                            <p:strVal val="#ppt_h"/>
                                          </p:val>
                                        </p:tav>
                                        <p:tav tm="100000">
                                          <p:val>
                                            <p:strVal val="#ppt_h"/>
                                          </p:val>
                                        </p:tav>
                                      </p:tavLst>
                                    </p:anim>
                                    <p:animEffect transition="in" filter="fade">
                                      <p:cBhvr>
                                        <p:cTn id="9" dur="1000"/>
                                        <p:tgtEl>
                                          <p:spTgt spid="48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GB" altLang="en-US"/>
              <a:t>Minecraft mods</a:t>
            </a:r>
          </a:p>
        </p:txBody>
      </p:sp>
      <p:sp>
        <p:nvSpPr>
          <p:cNvPr id="52228" name="Rectangle 4"/>
          <p:cNvSpPr>
            <a:spLocks noGrp="1" noChangeArrowheads="1"/>
          </p:cNvSpPr>
          <p:nvPr>
            <p:ph type="body" sz="half" idx="1"/>
          </p:nvPr>
        </p:nvSpPr>
        <p:spPr/>
        <p:txBody>
          <a:bodyPr/>
          <a:lstStyle/>
          <a:p>
            <a:pPr>
              <a:buFontTx/>
              <a:buNone/>
            </a:pPr>
            <a:r>
              <a:rPr lang="en-GB" altLang="en-US" sz="2800"/>
              <a:t>You get mods on Pc\Mac only!</a:t>
            </a:r>
          </a:p>
        </p:txBody>
      </p:sp>
      <p:pic>
        <p:nvPicPr>
          <p:cNvPr id="52231" name="Picture 7" descr="Mods"/>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4716463" y="1268413"/>
            <a:ext cx="3959225" cy="23764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52232" name="Picture 8" descr="Mods (1)"/>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4716463" y="3933825"/>
            <a:ext cx="3959225" cy="24479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903362473"/>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fade">
                                      <p:cBhvr>
                                        <p:cTn id="7" dur="1000"/>
                                        <p:tgtEl>
                                          <p:spTgt spid="52226"/>
                                        </p:tgtEl>
                                      </p:cBhvr>
                                    </p:animEffect>
                                    <p:anim calcmode="lin" valueType="num">
                                      <p:cBhvr>
                                        <p:cTn id="8" dur="1000" fill="hold"/>
                                        <p:tgtEl>
                                          <p:spTgt spid="52226"/>
                                        </p:tgtEl>
                                        <p:attrNameLst>
                                          <p:attrName>ppt_x</p:attrName>
                                        </p:attrNameLst>
                                      </p:cBhvr>
                                      <p:tavLst>
                                        <p:tav tm="0">
                                          <p:val>
                                            <p:strVal val="#ppt_x"/>
                                          </p:val>
                                        </p:tav>
                                        <p:tav tm="100000">
                                          <p:val>
                                            <p:strVal val="#ppt_x"/>
                                          </p:val>
                                        </p:tav>
                                      </p:tavLst>
                                    </p:anim>
                                    <p:anim calcmode="lin" valueType="num">
                                      <p:cBhvr>
                                        <p:cTn id="9" dur="898" decel="100000" fill="hold"/>
                                        <p:tgtEl>
                                          <p:spTgt spid="52226"/>
                                        </p:tgtEl>
                                        <p:attrNameLst>
                                          <p:attrName>ppt_y</p:attrName>
                                        </p:attrNameLst>
                                      </p:cBhvr>
                                      <p:tavLst>
                                        <p:tav tm="0">
                                          <p:val>
                                            <p:strVal val="#ppt_y+1"/>
                                          </p:val>
                                        </p:tav>
                                        <p:tav tm="100000">
                                          <p:val>
                                            <p:strVal val="#ppt_y-.03"/>
                                          </p:val>
                                        </p:tav>
                                      </p:tavLst>
                                    </p:anim>
                                    <p:anim calcmode="lin" valueType="num">
                                      <p:cBhvr>
                                        <p:cTn id="10" dur="100" accel="100000" fill="hold">
                                          <p:stCondLst>
                                            <p:cond delay="898"/>
                                          </p:stCondLst>
                                        </p:cTn>
                                        <p:tgtEl>
                                          <p:spTgt spid="52226"/>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52228">
                                            <p:txEl>
                                              <p:pRg st="0" end="0"/>
                                            </p:txEl>
                                          </p:spTgt>
                                        </p:tgtEl>
                                        <p:attrNameLst>
                                          <p:attrName>style.visibility</p:attrName>
                                        </p:attrNameLst>
                                      </p:cBhvr>
                                      <p:to>
                                        <p:strVal val="visible"/>
                                      </p:to>
                                    </p:set>
                                    <p:animEffect transition="in" filter="fade">
                                      <p:cBhvr>
                                        <p:cTn id="15" dur="1000"/>
                                        <p:tgtEl>
                                          <p:spTgt spid="52228">
                                            <p:txEl>
                                              <p:pRg st="0" end="0"/>
                                            </p:txEl>
                                          </p:spTgt>
                                        </p:tgtEl>
                                      </p:cBhvr>
                                    </p:animEffect>
                                    <p:anim calcmode="lin" valueType="num">
                                      <p:cBhvr>
                                        <p:cTn id="16" dur="1000" fill="hold"/>
                                        <p:tgtEl>
                                          <p:spTgt spid="52228">
                                            <p:txEl>
                                              <p:pRg st="0" end="0"/>
                                            </p:txEl>
                                          </p:spTgt>
                                        </p:tgtEl>
                                        <p:attrNameLst>
                                          <p:attrName>ppt_x</p:attrName>
                                        </p:attrNameLst>
                                      </p:cBhvr>
                                      <p:tavLst>
                                        <p:tav tm="0">
                                          <p:val>
                                            <p:strVal val="#ppt_x"/>
                                          </p:val>
                                        </p:tav>
                                        <p:tav tm="100000">
                                          <p:val>
                                            <p:strVal val="#ppt_x"/>
                                          </p:val>
                                        </p:tav>
                                      </p:tavLst>
                                    </p:anim>
                                    <p:anim calcmode="lin" valueType="num">
                                      <p:cBhvr>
                                        <p:cTn id="17" dur="898" decel="100000" fill="hold"/>
                                        <p:tgtEl>
                                          <p:spTgt spid="52228">
                                            <p:txEl>
                                              <p:pRg st="0" end="0"/>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898"/>
                                          </p:stCondLst>
                                        </p:cTn>
                                        <p:tgtEl>
                                          <p:spTgt spid="52228">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p:bldP spid="52228"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sz="quarter"/>
          </p:nvPr>
        </p:nvSpPr>
        <p:spPr/>
        <p:txBody>
          <a:bodyPr/>
          <a:lstStyle/>
          <a:p>
            <a:r>
              <a:rPr lang="en-GB" altLang="en-US"/>
              <a:t>Minecraft mods Part 2</a:t>
            </a:r>
          </a:p>
        </p:txBody>
      </p:sp>
      <p:pic>
        <p:nvPicPr>
          <p:cNvPr id="54280" name="Picture 8" descr="Mods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611188" y="1946275"/>
            <a:ext cx="3673475" cy="18748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54281" name="Picture 9" descr="Mods(3)"/>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076825" y="1555750"/>
            <a:ext cx="3382963" cy="2147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54282" name="Picture 10" descr="Mods (5)"/>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684213" y="4113213"/>
            <a:ext cx="3527425" cy="1793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54283" name="Picture 11" descr="Mods (6)"/>
          <p:cNvPicPr>
            <a:picLocks noGrp="1" noChangeAspect="1" noChangeArrowheads="1"/>
          </p:cNvPicPr>
          <p:nvPr>
            <p:ph sz="quarter" idx="4"/>
          </p:nvPr>
        </p:nvPicPr>
        <p:blipFill>
          <a:blip r:embed="rId5">
            <a:extLst>
              <a:ext uri="{28A0092B-C50C-407E-A947-70E740481C1C}">
                <a14:useLocalDpi xmlns:a14="http://schemas.microsoft.com/office/drawing/2010/main" val="0"/>
              </a:ext>
            </a:extLst>
          </a:blip>
          <a:srcRect/>
          <a:stretch>
            <a:fillRect/>
          </a:stretch>
        </p:blipFill>
        <p:spPr>
          <a:xfrm>
            <a:off x="5238750" y="4298950"/>
            <a:ext cx="3005138" cy="1527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12669310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54274"/>
                                        </p:tgtEl>
                                        <p:attrNameLst>
                                          <p:attrName>style.visibility</p:attrName>
                                        </p:attrNameLst>
                                      </p:cBhvr>
                                      <p:to>
                                        <p:strVal val="visible"/>
                                      </p:to>
                                    </p:set>
                                    <p:animEffect transition="in" filter="dissolve">
                                      <p:cBhvr>
                                        <p:cTn id="7" dur="500"/>
                                        <p:tgtEl>
                                          <p:spTgt spid="54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GB" altLang="en-US"/>
              <a:t>Redstone</a:t>
            </a:r>
          </a:p>
        </p:txBody>
      </p:sp>
      <p:sp>
        <p:nvSpPr>
          <p:cNvPr id="65540" name="Rectangle 4"/>
          <p:cNvSpPr>
            <a:spLocks noGrp="1" noChangeArrowheads="1"/>
          </p:cNvSpPr>
          <p:nvPr>
            <p:ph type="body" sz="half" idx="1"/>
          </p:nvPr>
        </p:nvSpPr>
        <p:spPr/>
        <p:txBody>
          <a:bodyPr/>
          <a:lstStyle/>
          <a:p>
            <a:pPr>
              <a:buFontTx/>
              <a:buNone/>
            </a:pPr>
            <a:r>
              <a:rPr lang="en-GB" altLang="en-US" sz="2800"/>
              <a:t>Redstone is Minecraft’s source of electricity.</a:t>
            </a:r>
          </a:p>
          <a:p>
            <a:pPr>
              <a:buFontTx/>
              <a:buNone/>
            </a:pPr>
            <a:endParaRPr lang="en-GB" altLang="en-US" sz="2800"/>
          </a:p>
          <a:p>
            <a:pPr>
              <a:buFontTx/>
              <a:buNone/>
            </a:pPr>
            <a:r>
              <a:rPr lang="en-GB" altLang="en-US" sz="2800"/>
              <a:t>It has many items for it!</a:t>
            </a:r>
          </a:p>
        </p:txBody>
      </p:sp>
      <p:sp>
        <p:nvSpPr>
          <p:cNvPr id="65541" name="Rectangle 5"/>
          <p:cNvSpPr>
            <a:spLocks noGrp="1" noChangeArrowheads="1"/>
          </p:cNvSpPr>
          <p:nvPr>
            <p:ph sz="half" idx="2"/>
          </p:nvPr>
        </p:nvSpPr>
        <p:spPr/>
        <p:txBody>
          <a:bodyPr/>
          <a:lstStyle/>
          <a:p>
            <a:endParaRPr lang="en-US" altLang="en-US" sz="2800"/>
          </a:p>
        </p:txBody>
      </p:sp>
    </p:spTree>
    <p:extLst>
      <p:ext uri="{BB962C8B-B14F-4D97-AF65-F5344CB8AC3E}">
        <p14:creationId xmlns:p14="http://schemas.microsoft.com/office/powerpoint/2010/main" val="8936611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65538"/>
                                        </p:tgtEl>
                                        <p:attrNameLst>
                                          <p:attrName>style.visibility</p:attrName>
                                        </p:attrNameLst>
                                      </p:cBhvr>
                                      <p:to>
                                        <p:strVal val="visible"/>
                                      </p:to>
                                    </p:set>
                                    <p:anim calcmode="lin" valueType="num">
                                      <p:cBhvr>
                                        <p:cTn id="7" dur="500" fill="hold"/>
                                        <p:tgtEl>
                                          <p:spTgt spid="65538"/>
                                        </p:tgtEl>
                                        <p:attrNameLst>
                                          <p:attrName>ppt_w</p:attrName>
                                        </p:attrNameLst>
                                      </p:cBhvr>
                                      <p:tavLst>
                                        <p:tav tm="0">
                                          <p:val>
                                            <p:fltVal val="0"/>
                                          </p:val>
                                        </p:tav>
                                        <p:tav tm="100000">
                                          <p:val>
                                            <p:strVal val="#ppt_w"/>
                                          </p:val>
                                        </p:tav>
                                      </p:tavLst>
                                    </p:anim>
                                    <p:anim calcmode="lin" valueType="num">
                                      <p:cBhvr>
                                        <p:cTn id="8" dur="500" fill="hold"/>
                                        <p:tgtEl>
                                          <p:spTgt spid="65538"/>
                                        </p:tgtEl>
                                        <p:attrNameLst>
                                          <p:attrName>ppt_h</p:attrName>
                                        </p:attrNameLst>
                                      </p:cBhvr>
                                      <p:tavLst>
                                        <p:tav tm="0">
                                          <p:val>
                                            <p:fltVal val="0"/>
                                          </p:val>
                                        </p:tav>
                                        <p:tav tm="100000">
                                          <p:val>
                                            <p:strVal val="#ppt_h"/>
                                          </p:val>
                                        </p:tav>
                                      </p:tavLst>
                                    </p:anim>
                                    <p:animEffect transition="in" filter="fade">
                                      <p:cBhvr>
                                        <p:cTn id="9" dur="500"/>
                                        <p:tgtEl>
                                          <p:spTgt spid="6553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5540">
                                            <p:txEl>
                                              <p:pRg st="0" end="0"/>
                                            </p:txEl>
                                          </p:spTgt>
                                        </p:tgtEl>
                                        <p:attrNameLst>
                                          <p:attrName>style.visibility</p:attrName>
                                        </p:attrNameLst>
                                      </p:cBhvr>
                                      <p:to>
                                        <p:strVal val="visible"/>
                                      </p:to>
                                    </p:set>
                                    <p:animEffect transition="in" filter="fade">
                                      <p:cBhvr>
                                        <p:cTn id="14" dur="1000">
                                          <p:stCondLst>
                                            <p:cond delay="0"/>
                                          </p:stCondLst>
                                        </p:cTn>
                                        <p:tgtEl>
                                          <p:spTgt spid="65540">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5540">
                                            <p:txEl>
                                              <p:pRg st="2" end="2"/>
                                            </p:txEl>
                                          </p:spTgt>
                                        </p:tgtEl>
                                        <p:attrNameLst>
                                          <p:attrName>style.visibility</p:attrName>
                                        </p:attrNameLst>
                                      </p:cBhvr>
                                      <p:to>
                                        <p:strVal val="visible"/>
                                      </p:to>
                                    </p:set>
                                    <p:animEffect transition="in" filter="fade">
                                      <p:cBhvr>
                                        <p:cTn id="19" dur="1000">
                                          <p:stCondLst>
                                            <p:cond delay="0"/>
                                          </p:stCondLst>
                                        </p:cTn>
                                        <p:tgtEl>
                                          <p:spTgt spid="655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P spid="65540"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8" name="Rectangle 4"/>
          <p:cNvSpPr>
            <a:spLocks noGrp="1" noChangeArrowheads="1"/>
          </p:cNvSpPr>
          <p:nvPr>
            <p:ph type="title"/>
          </p:nvPr>
        </p:nvSpPr>
        <p:spPr/>
        <p:txBody>
          <a:bodyPr/>
          <a:lstStyle/>
          <a:p>
            <a:r>
              <a:rPr lang="en-GB" altLang="en-US"/>
              <a:t>Minecraft dimensions</a:t>
            </a:r>
          </a:p>
        </p:txBody>
      </p:sp>
      <p:sp>
        <p:nvSpPr>
          <p:cNvPr id="57351" name="Rectangle 7"/>
          <p:cNvSpPr>
            <a:spLocks noGrp="1" noChangeArrowheads="1"/>
          </p:cNvSpPr>
          <p:nvPr>
            <p:ph type="body" sz="half" idx="1"/>
          </p:nvPr>
        </p:nvSpPr>
        <p:spPr>
          <a:xfrm>
            <a:off x="457200" y="1447800"/>
            <a:ext cx="4038600" cy="4114800"/>
          </a:xfrm>
        </p:spPr>
        <p:txBody>
          <a:bodyPr/>
          <a:lstStyle/>
          <a:p>
            <a:pPr>
              <a:buFontTx/>
              <a:buNone/>
            </a:pPr>
            <a:r>
              <a:rPr lang="en-GB" altLang="en-US" sz="2800" dirty="0"/>
              <a:t>There are two dimensions!</a:t>
            </a:r>
          </a:p>
          <a:p>
            <a:pPr>
              <a:buFontTx/>
              <a:buNone/>
            </a:pPr>
            <a:endParaRPr lang="en-GB" altLang="en-US" sz="2800" dirty="0"/>
          </a:p>
          <a:p>
            <a:pPr>
              <a:buFontTx/>
              <a:buNone/>
            </a:pPr>
            <a:r>
              <a:rPr lang="en-GB" altLang="en-US" sz="2800" dirty="0"/>
              <a:t>You can’t sleep in them!</a:t>
            </a:r>
          </a:p>
          <a:p>
            <a:pPr>
              <a:buFontTx/>
              <a:buNone/>
            </a:pPr>
            <a:endParaRPr lang="en-GB" altLang="en-US" sz="2800" dirty="0"/>
          </a:p>
          <a:p>
            <a:r>
              <a:rPr lang="en-GB" altLang="en-US" sz="2800" dirty="0"/>
              <a:t>Nether</a:t>
            </a:r>
          </a:p>
          <a:p>
            <a:r>
              <a:rPr lang="en-GB" altLang="en-US" sz="2800" dirty="0"/>
              <a:t>End</a:t>
            </a:r>
          </a:p>
        </p:txBody>
      </p:sp>
      <p:pic>
        <p:nvPicPr>
          <p:cNvPr id="57354" name="Picture 10" descr="Dimension nethe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5076825" y="1844675"/>
            <a:ext cx="3527425" cy="1916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57355" name="Picture 11" descr="Dimension end"/>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076825" y="4221163"/>
            <a:ext cx="3527425" cy="1800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26206882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grpId="0" nodeType="withEffect">
                                  <p:stCondLst>
                                    <p:cond delay="0"/>
                                  </p:stCondLst>
                                  <p:childTnLst>
                                    <p:set>
                                      <p:cBhvr>
                                        <p:cTn id="6" dur="1" fill="hold">
                                          <p:stCondLst>
                                            <p:cond delay="0"/>
                                          </p:stCondLst>
                                        </p:cTn>
                                        <p:tgtEl>
                                          <p:spTgt spid="57348"/>
                                        </p:tgtEl>
                                        <p:attrNameLst>
                                          <p:attrName>style.visibility</p:attrName>
                                        </p:attrNameLst>
                                      </p:cBhvr>
                                      <p:to>
                                        <p:strVal val="visible"/>
                                      </p:to>
                                    </p:set>
                                    <p:animEffect transition="in" filter="fade">
                                      <p:cBhvr>
                                        <p:cTn id="7" dur="1000"/>
                                        <p:tgtEl>
                                          <p:spTgt spid="57348"/>
                                        </p:tgtEl>
                                      </p:cBhvr>
                                    </p:animEffect>
                                    <p:anim calcmode="lin" valueType="num">
                                      <p:cBhvr>
                                        <p:cTn id="8" dur="1000" fill="hold"/>
                                        <p:tgtEl>
                                          <p:spTgt spid="57348"/>
                                        </p:tgtEl>
                                        <p:attrNameLst>
                                          <p:attrName>ppt_x</p:attrName>
                                        </p:attrNameLst>
                                      </p:cBhvr>
                                      <p:tavLst>
                                        <p:tav tm="0">
                                          <p:val>
                                            <p:strVal val="#ppt_x"/>
                                          </p:val>
                                        </p:tav>
                                        <p:tav tm="100000">
                                          <p:val>
                                            <p:strVal val="#ppt_x"/>
                                          </p:val>
                                        </p:tav>
                                      </p:tavLst>
                                    </p:anim>
                                    <p:anim calcmode="lin" valueType="num">
                                      <p:cBhvr>
                                        <p:cTn id="9" dur="898" decel="100000" fill="hold"/>
                                        <p:tgtEl>
                                          <p:spTgt spid="57348"/>
                                        </p:tgtEl>
                                        <p:attrNameLst>
                                          <p:attrName>ppt_y</p:attrName>
                                        </p:attrNameLst>
                                      </p:cBhvr>
                                      <p:tavLst>
                                        <p:tav tm="0">
                                          <p:val>
                                            <p:strVal val="#ppt_y+1"/>
                                          </p:val>
                                        </p:tav>
                                        <p:tav tm="100000">
                                          <p:val>
                                            <p:strVal val="#ppt_y-.03"/>
                                          </p:val>
                                        </p:tav>
                                      </p:tavLst>
                                    </p:anim>
                                    <p:anim calcmode="lin" valueType="num">
                                      <p:cBhvr>
                                        <p:cTn id="10" dur="100" accel="100000" fill="hold">
                                          <p:stCondLst>
                                            <p:cond delay="898"/>
                                          </p:stCondLst>
                                        </p:cTn>
                                        <p:tgtEl>
                                          <p:spTgt spid="5734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http://api.ning.com/files/XT2Ka95IVbUnw74qrJnAe3tFHqlg4ZwsVSgO-yXURxMKT5gvugs6xeGDgkzQ*B*BMocRmoPrekU-yepSul-o4FrJ8kZ3nXYF/super_minecraft_boy.jpg"/>
          <p:cNvPicPr>
            <a:picLocks noChangeAspect="1" noChangeArrowheads="1"/>
          </p:cNvPicPr>
          <p:nvPr/>
        </p:nvPicPr>
        <p:blipFill>
          <a:blip r:embed="rId3" cstate="print"/>
          <a:srcRect/>
          <a:stretch>
            <a:fillRect/>
          </a:stretch>
        </p:blipFill>
        <p:spPr bwMode="auto">
          <a:xfrm>
            <a:off x="5105400" y="4343400"/>
            <a:ext cx="2952750" cy="2160664"/>
          </a:xfrm>
          <a:prstGeom prst="rect">
            <a:avLst/>
          </a:prstGeom>
          <a:noFill/>
          <a:effectLst>
            <a:glow rad="228600">
              <a:schemeClr val="accent4">
                <a:satMod val="175000"/>
                <a:alpha val="40000"/>
              </a:schemeClr>
            </a:glow>
          </a:effectLst>
        </p:spPr>
      </p:pic>
      <p:sp>
        <p:nvSpPr>
          <p:cNvPr id="2" name="Title 1"/>
          <p:cNvSpPr>
            <a:spLocks noGrp="1"/>
          </p:cNvSpPr>
          <p:nvPr>
            <p:ph type="title"/>
          </p:nvPr>
        </p:nvSpPr>
        <p:spPr/>
        <p:txBody>
          <a:bodyPr/>
          <a:lstStyle/>
          <a:p>
            <a:r>
              <a:rPr lang="en-US" dirty="0" smtClean="0"/>
              <a:t>Strategic Gameplay</a:t>
            </a:r>
            <a:endParaRPr lang="en-US" dirty="0"/>
          </a:p>
        </p:txBody>
      </p:sp>
      <p:sp>
        <p:nvSpPr>
          <p:cNvPr id="3" name="Content Placeholder 2"/>
          <p:cNvSpPr>
            <a:spLocks noGrp="1"/>
          </p:cNvSpPr>
          <p:nvPr>
            <p:ph idx="1"/>
          </p:nvPr>
        </p:nvSpPr>
        <p:spPr>
          <a:xfrm>
            <a:off x="914400" y="1783560"/>
            <a:ext cx="7772400" cy="3169440"/>
          </a:xfrm>
        </p:spPr>
        <p:txBody>
          <a:bodyPr>
            <a:normAutofit lnSpcReduction="10000"/>
          </a:bodyPr>
          <a:lstStyle/>
          <a:p>
            <a:r>
              <a:rPr lang="en-US" dirty="0" smtClean="0"/>
              <a:t>Players must </a:t>
            </a:r>
            <a:r>
              <a:rPr lang="en-US" u="sng" dirty="0" smtClean="0"/>
              <a:t>strategize</a:t>
            </a:r>
            <a:r>
              <a:rPr lang="en-US" dirty="0" smtClean="0"/>
              <a:t> how to play the game.</a:t>
            </a:r>
          </a:p>
          <a:p>
            <a:r>
              <a:rPr lang="en-US" dirty="0" smtClean="0"/>
              <a:t>They must avoid being attacked by monsters while at the same time build a shelter and find food</a:t>
            </a:r>
          </a:p>
          <a:p>
            <a:r>
              <a:rPr lang="en-US" dirty="0" smtClean="0"/>
              <a:t>Minecraft makes you think, while also being good entertainment.</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http://images.wikia.com/villains/images/d/d1/Creeper-minecraft.png"/>
          <p:cNvPicPr>
            <a:picLocks noChangeAspect="1" noChangeArrowheads="1"/>
          </p:cNvPicPr>
          <p:nvPr/>
        </p:nvPicPr>
        <p:blipFill>
          <a:blip r:embed="rId3" cstate="print"/>
          <a:srcRect/>
          <a:stretch>
            <a:fillRect/>
          </a:stretch>
        </p:blipFill>
        <p:spPr bwMode="auto">
          <a:xfrm>
            <a:off x="6477000" y="685800"/>
            <a:ext cx="2295525" cy="4600576"/>
          </a:xfrm>
          <a:prstGeom prst="rect">
            <a:avLst/>
          </a:prstGeom>
          <a:noFill/>
        </p:spPr>
      </p:pic>
      <p:sp>
        <p:nvSpPr>
          <p:cNvPr id="2" name="Title 1"/>
          <p:cNvSpPr>
            <a:spLocks noGrp="1"/>
          </p:cNvSpPr>
          <p:nvPr>
            <p:ph type="title"/>
          </p:nvPr>
        </p:nvSpPr>
        <p:spPr/>
        <p:txBody>
          <a:bodyPr/>
          <a:lstStyle/>
          <a:p>
            <a:r>
              <a:rPr lang="en-US" dirty="0" smtClean="0"/>
              <a:t>Not everything is Strategy!</a:t>
            </a:r>
            <a:br>
              <a:rPr lang="en-US" dirty="0" smtClean="0"/>
            </a:br>
            <a:endParaRPr lang="en-US" dirty="0"/>
          </a:p>
        </p:txBody>
      </p:sp>
      <p:sp>
        <p:nvSpPr>
          <p:cNvPr id="3" name="Content Placeholder 2"/>
          <p:cNvSpPr>
            <a:spLocks noGrp="1"/>
          </p:cNvSpPr>
          <p:nvPr>
            <p:ph idx="1"/>
          </p:nvPr>
        </p:nvSpPr>
        <p:spPr>
          <a:xfrm>
            <a:off x="609600" y="1828800"/>
            <a:ext cx="7772400" cy="3245640"/>
          </a:xfrm>
        </p:spPr>
        <p:txBody>
          <a:bodyPr/>
          <a:lstStyle/>
          <a:p>
            <a:r>
              <a:rPr lang="en-US" dirty="0" smtClean="0"/>
              <a:t>Creative mode is simply building, you can fly and there are unlimited items, this is not stressful, and twice as easy.</a:t>
            </a:r>
          </a:p>
          <a:p>
            <a:r>
              <a:rPr lang="en-US" dirty="0" smtClean="0"/>
              <a:t>The peaceful setting completely turns monsters off and you don’t even have to eat! It’s loads easier and my favorite, personally.</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2" name="Picture 4" descr="http://upload.wikimedia.org/wikipedia/en/7/7e/Album_Minecraft_-_Volume_Alpha_Cover.png"/>
          <p:cNvPicPr>
            <a:picLocks noChangeAspect="1" noChangeArrowheads="1"/>
          </p:cNvPicPr>
          <p:nvPr/>
        </p:nvPicPr>
        <p:blipFill>
          <a:blip r:embed="rId3" cstate="print"/>
          <a:srcRect/>
          <a:stretch>
            <a:fillRect/>
          </a:stretch>
        </p:blipFill>
        <p:spPr bwMode="auto">
          <a:xfrm>
            <a:off x="7010400" y="3733800"/>
            <a:ext cx="1885950" cy="1885950"/>
          </a:xfrm>
          <a:prstGeom prst="rect">
            <a:avLst/>
          </a:prstGeom>
          <a:noFill/>
          <a:effectLst>
            <a:glow rad="228600">
              <a:schemeClr val="accent4">
                <a:satMod val="175000"/>
                <a:alpha val="40000"/>
              </a:schemeClr>
            </a:glow>
          </a:effectLst>
        </p:spPr>
      </p:pic>
      <p:sp>
        <p:nvSpPr>
          <p:cNvPr id="2" name="Title 1"/>
          <p:cNvSpPr>
            <a:spLocks noGrp="1"/>
          </p:cNvSpPr>
          <p:nvPr>
            <p:ph type="title"/>
          </p:nvPr>
        </p:nvSpPr>
        <p:spPr/>
        <p:txBody>
          <a:bodyPr/>
          <a:lstStyle/>
          <a:p>
            <a:r>
              <a:rPr lang="en-US" dirty="0" smtClean="0"/>
              <a:t>Other Things</a:t>
            </a:r>
            <a:endParaRPr lang="en-US" dirty="0"/>
          </a:p>
        </p:txBody>
      </p:sp>
      <p:sp>
        <p:nvSpPr>
          <p:cNvPr id="3" name="Content Placeholder 2"/>
          <p:cNvSpPr>
            <a:spLocks noGrp="1"/>
          </p:cNvSpPr>
          <p:nvPr>
            <p:ph idx="1"/>
          </p:nvPr>
        </p:nvSpPr>
        <p:spPr>
          <a:xfrm>
            <a:off x="533400" y="1295400"/>
            <a:ext cx="7772400" cy="4007640"/>
          </a:xfrm>
        </p:spPr>
        <p:txBody>
          <a:bodyPr/>
          <a:lstStyle/>
          <a:p>
            <a:r>
              <a:rPr lang="en-US" dirty="0" smtClean="0"/>
              <a:t>There is a free version of Minecraft called classic, in which many of the full version’s options and settings are removed.</a:t>
            </a:r>
          </a:p>
          <a:p>
            <a:r>
              <a:rPr lang="en-US" dirty="0" smtClean="0"/>
              <a:t>A multiplayer version of Minecraft is available, so you can even play with your friends!</a:t>
            </a:r>
          </a:p>
          <a:p>
            <a:r>
              <a:rPr lang="en-US" dirty="0" smtClean="0"/>
              <a:t>A soundtrack has been released featuring many Minecraft songs.</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09600"/>
            <a:ext cx="7772400" cy="3200400"/>
          </a:xfrm>
        </p:spPr>
        <p:txBody>
          <a:bodyPr/>
          <a:lstStyle/>
          <a:p>
            <a:r>
              <a:rPr lang="en-US" dirty="0" smtClean="0"/>
              <a:t>There is a second dimension of Minecraft called the nether, which frankly, resembles a stereotypical hell.</a:t>
            </a:r>
          </a:p>
          <a:p>
            <a:r>
              <a:rPr lang="en-US" dirty="0" smtClean="0"/>
              <a:t>There are dozens of mods which can be added, which just broaden your game play even more.</a:t>
            </a:r>
            <a:endParaRPr lang="en-US" dirty="0"/>
          </a:p>
        </p:txBody>
      </p:sp>
      <p:pic>
        <p:nvPicPr>
          <p:cNvPr id="60420" name="Picture 4" descr="http://www.imgbase.info/images/safe-wallpapers/video_games/minecraft/14085_minecraft.jpg"/>
          <p:cNvPicPr>
            <a:picLocks noChangeAspect="1" noChangeArrowheads="1"/>
          </p:cNvPicPr>
          <p:nvPr/>
        </p:nvPicPr>
        <p:blipFill>
          <a:blip r:embed="rId3" cstate="print"/>
          <a:srcRect/>
          <a:stretch>
            <a:fillRect/>
          </a:stretch>
        </p:blipFill>
        <p:spPr bwMode="auto">
          <a:xfrm>
            <a:off x="3520162" y="3429000"/>
            <a:ext cx="4147463" cy="2591426"/>
          </a:xfrm>
          <a:prstGeom prst="rect">
            <a:avLst/>
          </a:prstGeom>
          <a:noFill/>
          <a:effectLst>
            <a:glow rad="228600">
              <a:schemeClr val="accent4">
                <a:satMod val="175000"/>
                <a:alpha val="40000"/>
              </a:schemeClr>
            </a:glo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Word Origin</a:t>
            </a:r>
            <a:endParaRPr lang="en-US" dirty="0"/>
          </a:p>
        </p:txBody>
      </p:sp>
      <p:sp>
        <p:nvSpPr>
          <p:cNvPr id="3" name="Content Placeholder 2"/>
          <p:cNvSpPr>
            <a:spLocks noGrp="1"/>
          </p:cNvSpPr>
          <p:nvPr>
            <p:ph idx="1"/>
          </p:nvPr>
        </p:nvSpPr>
        <p:spPr>
          <a:xfrm>
            <a:off x="914400" y="1783560"/>
            <a:ext cx="7772400" cy="2636040"/>
          </a:xfrm>
        </p:spPr>
        <p:txBody>
          <a:bodyPr/>
          <a:lstStyle/>
          <a:p>
            <a:r>
              <a:rPr lang="en-US" dirty="0" smtClean="0"/>
              <a:t>While this is somewhat debatable, Minecraft is mainly about mining and crafting things. You find minerals from mining, along with cobblestone, and then you craft various things from above and below the earth.</a:t>
            </a:r>
            <a:endParaRPr lang="en-US" dirty="0"/>
          </a:p>
        </p:txBody>
      </p:sp>
      <p:pic>
        <p:nvPicPr>
          <p:cNvPr id="62468" name="Picture 4" descr="http://www.mining-wel459.lyrics-download.info/mining_well_minecraft_1.jpg"/>
          <p:cNvPicPr>
            <a:picLocks noChangeAspect="1" noChangeArrowheads="1"/>
          </p:cNvPicPr>
          <p:nvPr/>
        </p:nvPicPr>
        <p:blipFill>
          <a:blip r:embed="rId3" cstate="print"/>
          <a:srcRect/>
          <a:stretch>
            <a:fillRect/>
          </a:stretch>
        </p:blipFill>
        <p:spPr bwMode="auto">
          <a:xfrm>
            <a:off x="4343400" y="4419600"/>
            <a:ext cx="3782390" cy="2124076"/>
          </a:xfrm>
          <a:prstGeom prst="rect">
            <a:avLst/>
          </a:prstGeom>
          <a:noFill/>
          <a:effectLst>
            <a:glow rad="228600">
              <a:schemeClr val="accent4">
                <a:satMod val="175000"/>
                <a:alpha val="40000"/>
              </a:schemeClr>
            </a:glo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http://a6.sphotos.ak.fbcdn.net/hphotos-ak-snc6/224735_184277311619511_100001117311732_443916_3990625_n.jpg"/>
          <p:cNvPicPr>
            <a:picLocks noChangeAspect="1" noChangeArrowheads="1"/>
          </p:cNvPicPr>
          <p:nvPr/>
        </p:nvPicPr>
        <p:blipFill>
          <a:blip r:embed="rId3" cstate="print"/>
          <a:srcRect/>
          <a:stretch>
            <a:fillRect/>
          </a:stretch>
        </p:blipFill>
        <p:spPr bwMode="auto">
          <a:xfrm>
            <a:off x="5638800" y="3124200"/>
            <a:ext cx="3200708" cy="2559533"/>
          </a:xfrm>
          <a:prstGeom prst="rect">
            <a:avLst/>
          </a:prstGeom>
          <a:noFill/>
          <a:effectLst>
            <a:glow rad="228600">
              <a:schemeClr val="accent4">
                <a:satMod val="175000"/>
                <a:alpha val="40000"/>
              </a:schemeClr>
            </a:glow>
          </a:effectLst>
        </p:spPr>
      </p:pic>
      <p:sp>
        <p:nvSpPr>
          <p:cNvPr id="2" name="Title 1"/>
          <p:cNvSpPr>
            <a:spLocks noGrp="1"/>
          </p:cNvSpPr>
          <p:nvPr>
            <p:ph type="title"/>
          </p:nvPr>
        </p:nvSpPr>
        <p:spPr/>
        <p:txBody>
          <a:bodyPr/>
          <a:lstStyle/>
          <a:p>
            <a:r>
              <a:rPr lang="en-US" dirty="0" smtClean="0"/>
              <a:t>Discover the possibilities!</a:t>
            </a:r>
            <a:endParaRPr lang="en-US" dirty="0"/>
          </a:p>
        </p:txBody>
      </p:sp>
      <p:sp>
        <p:nvSpPr>
          <p:cNvPr id="3" name="Content Placeholder 2"/>
          <p:cNvSpPr>
            <a:spLocks noGrp="1"/>
          </p:cNvSpPr>
          <p:nvPr>
            <p:ph idx="1"/>
          </p:nvPr>
        </p:nvSpPr>
        <p:spPr>
          <a:xfrm>
            <a:off x="685800" y="1524000"/>
            <a:ext cx="5638800" cy="4038600"/>
          </a:xfrm>
        </p:spPr>
        <p:txBody>
          <a:bodyPr>
            <a:normAutofit/>
          </a:bodyPr>
          <a:lstStyle/>
          <a:p>
            <a:r>
              <a:rPr lang="en-US" dirty="0" smtClean="0"/>
              <a:t>Once downloaded, Minecraft generates more world until your computer runs out of space (so pretty much forever…)</a:t>
            </a:r>
          </a:p>
          <a:p>
            <a:r>
              <a:rPr lang="en-US" dirty="0" smtClean="0"/>
              <a:t>You can build as big a structure as you want, you’re options are pretty much limitless!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Creator</a:t>
            </a:r>
            <a:endParaRPr lang="en-US" dirty="0"/>
          </a:p>
        </p:txBody>
      </p:sp>
      <p:sp>
        <p:nvSpPr>
          <p:cNvPr id="3" name="Content Placeholder 2"/>
          <p:cNvSpPr>
            <a:spLocks noGrp="1"/>
          </p:cNvSpPr>
          <p:nvPr>
            <p:ph idx="1"/>
          </p:nvPr>
        </p:nvSpPr>
        <p:spPr>
          <a:xfrm>
            <a:off x="838200" y="1371600"/>
            <a:ext cx="7772400" cy="3093240"/>
          </a:xfrm>
        </p:spPr>
        <p:txBody>
          <a:bodyPr/>
          <a:lstStyle/>
          <a:p>
            <a:r>
              <a:rPr lang="en-US" dirty="0" smtClean="0"/>
              <a:t>Markus Alexje Persson (A.K.A Notch) helped create Minecraft</a:t>
            </a:r>
          </a:p>
          <a:p>
            <a:r>
              <a:rPr lang="en-US" dirty="0" smtClean="0"/>
              <a:t>He is a video game developer, and besides helping in the creation of Minecraft, he has also helped design </a:t>
            </a:r>
            <a:r>
              <a:rPr lang="en-US" i="1" dirty="0" smtClean="0"/>
              <a:t>Breaking the Tower </a:t>
            </a:r>
            <a:r>
              <a:rPr lang="en-US" dirty="0" smtClean="0"/>
              <a:t>and </a:t>
            </a:r>
            <a:r>
              <a:rPr lang="en-US" i="1" dirty="0" smtClean="0"/>
              <a:t>Megatun</a:t>
            </a:r>
            <a:endParaRPr lang="en-US" i="1" dirty="0"/>
          </a:p>
        </p:txBody>
      </p:sp>
      <p:sp>
        <p:nvSpPr>
          <p:cNvPr id="66562" name="AutoShape 2" descr="data:image/jpeg;base64,/9j/4AAQSkZJRgABAQAAAQABAAD/2wCEAAkGBhQSERQSEhIUEBQQFBQUFBQUFQ8UFBQQFRQVFRQQFBQXHCYeFxkjGRQUHy8gIycpLCwsFR4xNTAqNSYrLCkBCQoKDgwOGg8PGiokHSQpKSwpLCkpKSwsLSwsLCksKSwsKSkpLCwsKSwsLCwsKSwsKSwsKSkpLCkpLCksLCksKf/AABEIAM0A9gMBIgACEQEDEQH/xAAcAAABBQEBAQAAAAAAAAAAAAAAAQIDBAUGBwj/xAA4EAABAwIEBAMHAgYCAwAAAAABAAIRAyEEBRIxBkFRYRMicYGRobHB0fAyUgcVQmLh8RSiI4KS/8QAGwEAAgMBAQEAAAAAAAAAAAAAAAMBAgQFBgf/xAAwEQACAgEEAQIEAwkBAAAAAAAAAQIRAwQSITEFE1EiQWGRFELBUnGBobHR4fDxBv/aAAwDAQACEQMRAD8A8NQhCABCdpR4ZQA1CdoKXwygBiE/wyjwigBiE/wil8EooCNCkFA8hPom6CpoBqE7QUBhUANQnmkeiBSPQqaYDEJwpnobIFM9DdFANQn+Eeht2KbpUUAiEulEIARCUhIgAQhCABCWEBqAEQlLUiABCEIAE+m2SmKfCC6lAXqGElWW5f2V/L8NK1W4JPjjsQ8lHOHLOyVmW9l07cF2VilgOyZHFyVeQ5dmS9lO3h+xtM7dl1lLLlcp4EDktUcUF8hUsrOPpcMiBqEnnE7KQcJandG/H0XaU8CrlDAhOWPHVUJlln7nE4fh0Mf5W22v81VzbgxxcalMCIJc39MQLkdZuvRhgB0U9PADoryhCcdrXAtZJp7keJjATyU1LACdo7let0OFKLaj6mmS8g6SG6WkX8oAsoMRwnRLy/RuI0iNIP7gI3WOOma5NP4lHmVDI3PP6CBNzy73WzSyaJtuuzblIaIEm5Mm5kmT8U0YC6044qH7xUsjkcrTyQARpEG5Ec0fyJsjyjy7W2XXjApf+COiduQq2cNjshAo1XAXIb8HBcmcIvbsPgBGy4PNeGnCrWdAhrqjrSfLJcLcrLFqce6mjRgyNWmcb/w1XrUoW+aG/ZU6+BBuZ+CxOBrUzGLUxzVPUET2ULjKW0MTGISqbC4N1QkN5byqUyw/D0JE9fonuo3WjhcA5rYMH0SHCJuzgVu5KDsOqK330bQsJ7YMdFSaotF2NQhCoXBWcC2XKsrmXnzKV2Q+jr8pZZbTGLIyw2C2aS6EOjFLsA1XqNK11FTaFpVKERF5CYkLY2ixWmU7qKnyVuk26YirHU6StUWKNjFYpqyKMe2mrNOmmUWq5SYpbpEJWR+Eo6lFaBo2lRPYlqRdxMmtholVRSutTEhVNKYUIm0UvhK1RpSE6oxADKNKywuJ8x8KWu/Q9u0fq6tnb3rpGi0rjuPswoeG0GrT1XgA6jYt/bMbndRK64LQjb6OMxLhqdAgE2HbdUsS2xI6H5JTmzZFjbrEKOriWunkI/Asck12bdkl2jnq1Qm5+QCiVrG0Wg22id1TWZjo9ClaGT4xlMu1kiQIgSs5XsJk1R5HlLAROpwMKE3fBMqrk3cLXFWdE+WJkRuo6zCCrmV4DwWaZDiTJMR0EfBJiDJT645M988GXXaYmVjYk3XRVmWK5uu+XFIycDYEaEIShoK5l4uqau5aLqV2Q+jsssFgtykxY2VDZdDSaujDowz7BjFbp1CRHRQhWGMEJiFk1MbK9hwqdMbK9huiuirL7WWTNKmCTTdXKFihTkgK8ymBsquFV1gSsjGQQ/ko3sU4amvakpjWjMxFOVBToSY2myuYhp3HJJhMNqPpcrRu4sRXNEpwvhtgwdR6bAAm3wVBy3cVRDmmeQJG+8Ly7+J+ZvpNospvczUXudpJaTp0hokXjzFVxS3DvS3TUUUeIv4jtc2vhhSJY5r6YqNdDtW2qCI0z715xUqk7nZOrOuoHFMZ04QjjVRHCqnCqoUKll7YYkWlVlbHRQVm3WXPD8yKSXzIpXZPxUNb3DT7/wAK40roalVrmsioJDWgj0H+UjG+zNkXRfbipnsY+f2QSq2GLf3Ak8u9/un1nwU6+BVEWIeuexLYcYWtiHWKyKzpKz5B8CNCEJQwFeykef8AN1RV3LjDh3Ux7IfR2uWCLrdo17LByzZbFEroQ6MMuy7TdKsUt1TYVbpJqKM0MI3nPsV5m6q4Zw025b+qsApiFsvByfTHNVGOVyhyAvKtZUv0qEAHrEqzSakLIEdFPSHlWSUrNMYitaneGlaEqVY0qYxg96o4d2lwMTBWjiqRgumw+CzqdZglxc2AZPmEAdzy5rRB/CImviNdxkeoXgfH+aVauLqseRow73MYABZvXuTC67EfxqZDwyiQWSG3BmJAmQvLMRmVXEPe5w1uqGXaRBnqq45KFuR0MMKdsqOTSFfblNUifDd8E3+T1f2fFv3UvPh/bX3RpaKBCRX3ZTUH9Hxb91G/LngTpKPWx/KS+5VxZUCSs3mnOBG4hMe6QiTUotFX0VypqYgbhRmmmLn8xfIpo18NVgg7R9rJa2KPqVQp4iwCmc5O3WhNUyY4gQsypurFR1lXcUqbGRQ1CEJZcFYwrrhV1awO6ldkPo7LLMSIaDubf5WzTqjUG83AkegXL4F0Qei1Gf8AkfGrkdJuL/t+a3RfBjkuToaYVukFVotgAdAFbp7p6FM0sM+20KwFUpPVuhumIWydjVp5VWAdBAvzPKAVSay26czdDVqiE6dnR1mSJTKRT8ODpGoyYuUNZdYr+Rr+pIFHVBO2/Ket/spEh3931VC543xNwFj2GpVNQVKZdJdrY2QTaWyL9gFxmKwNSk4seA1w3EDf2FfSlSmHTIkHkbj3LleL+E21aLzSpUnViLOc3YdZiUxTHRye54XTwxJgQSf7V02RZWGg+WIj2ki8rPxuT4jC1B4rWgTZzSY9brqsrYC0E2DnNB/+RdcPzGaUYKK6NWMnpYUkadz9ElXK3ensWnVzsUqraOiS7SAQevX3LoMvqB3tGx7FeNyZ8mNbq4ZqWNe5x7slhmo2B7exUn4JhkaQehAI+S63PsxbSADpOqbduq5n+aB2xI36p+DLlnHcEoJOrMbEZHYkAOA6iCuKxuFLDe03G+y9YwzS4TBv8uq4PirDaXm8+YgdbW36L0fjNTNz2yE5YUjmCmFqkcEwuXfyVRlYBimlRhEqnQp8iuUJUhUZS5FkIhCFUsCtYLdVVZwRupXZD6OiwZWjQraSCOSzcKFfYtkTLI6fB1g5oIvtO+8bXV6luszInS0jofn/AKWqAtEehDLVI3VukVVpU1aYEwozQwz+q0MO9g/U3Vf3D05rGYVdwQJdG/ZElaIT5J+JOJm4YFgtULAadiQTqgg9LSrWRZ03EUw8eh335hc1/EFhe4eSG0xd40yS6IBtMD6rK4dzQUdADdWlwEyZMnb3lZlG0aHKmenJp+31RTfISkX931SmMDVYCNvmjwpBEWNr9D+fFStI5QnFw6qpY83404ca3W4kwWk2mBYnnzsFbyfKKVTD0XBob5WkwDBqBoa6e8tKufxGe80A1gB1O08y6SLBo26/BV+GMNUp4ZrX6g6TLXSNPYDlZea/9ArhGnTv9DoaNbrs2DhKRvoZI6tbPv3R4bWxpABPQRZNZKpYnNWNJk/pMHckGJiB6rxEsTvam2dNQVlDNcK2o4tcNUgxvY7A/nRYDuEqrSNMPBB2MQekFdFSxLXva5pkiAR0Duo6rUqWWzHmyYvhX8y88cZMwspwJZSIeCDexmfyy4LP8AHPJJgkmx3v2Xo+KrwOa8/4gZGJ8oAJDT6kzuuz46c03K+ReXEoKmcTntDQ8Dq0H27H5LNAWrxNVmuR+1rR9fqstq9VhblBORx59seEJdKRahQhTCnFNKpIshEIQqEgrOD3VZWcFupXZD6OhwRstGiFm4LZalFbImWRrZG8h0AxLgI68vqujfh4PVcnl1Ca1Pprb05EFdzSaN1oh0InwwptTipITHFNFkjCreDu9vqJ9Bc/BUmFWKVXSHOH9LHkTYSGGJQ+iDnuLMcarnu1mA6AABpIDoBN94+Sx8pxUSDB9Z25qHHYxzheIJ2A7zCrU3gLP0+B9cHp2ScQs8ISYLJEE77wAeq3hj2QDqHK0j85rzDD4phawAgWBcP7l0dPFtbSLibR8Vb04yK72jtG1B6/+zfunF46f9h91y2Q8VMqv8I+Xkw28xvb3fJdE5+8cvRZpRpmiMrRxmccRMOLp0y0tDHEy4tiYc217GbexbVB2q/5a30Xm+d4lrsTre7y6xPMh03t6j4LtMbmxp4R9enDtLQW7QfOB9147zqeTLHb2+Pp3/k6+jajB/cj4nz0UKTmtJ8VwAAbYtDgfPPaPiuAp5zXcSC81Z31SfiN1dwtapmFeS7wz5bQeZgaf8rrauQUaOkFoBNtQJBcebnRaTCwp4tEvTmrm+X/AL/YYm8srukcdg83qYc6jS3Oo6ZBLoiTIXa5NxIzFAhocHMADw4NBkjcQTIsVm4vhwVdWl8iPUg3idMWWFwhimUK1QuJgjRMcw7dVyxxanFKcV8a9rGRcsc0r4Opzat4YLgJ0heeY7NqbqjqlVxaZsDqMAbbAru8+qgUzz1AER0Oy8l4ngVC0XtJ7GTZbvFYVONMnVZWZGMxGt7n/ucT7zsogEiWV6iKS4OSSBCa0pSm2VoQppTpTSqMlCIQhVJBWsELqqrGGdcKY9kPo6HB2ha1JY+FqLRZWXRhjbVmOT5NXL64Y8HTPqefoukGbzaGd9/uuKr44McBeTBSfzI+wru6DQyyRuceH0zLllT4O1fn7G8gSOkqJ3EUk6WiO5v7VzbKgEkkQNz2VZ2Ia6S0yAe66MfHYvYTvZ2Lc9/t+KgzHO3GmRZoda1j3uuap5hpuT7yipidfOQPgd/ssur0sMONySLwbkwqk7FMYVHUq7k8t1nvzUTafcFwsWmyZm/TTZrN2hVvdTvxRAsbH3LEbjRpDi6AeqirZu1okX+Cl6fJFW0666BK3wdBh8xFMhxMEHeYvyI7rbw/HbNZa50OIk/ts2d+u5Xm+MzXxG2t1usx+IPXt7OitjltdSXA1ae+Wa2eZqHV3QQ4E7j1laGE4srNoDDgtdSaSdLmg7mYnpMlck7dSUa0FcvU6XHldOPT4s2xbXzOtyLNdFXWTEztaNogD0XqlHFNxdJo1BuxvHmEb3Xh1DEcxYyuqyXio06ZY7YAlsWMkyRM3C8t5XxsslTgviQ7HKuGehYSs3DMdJD3OMnSdmgRvG+/vXlZzEsqS2AJt03NyrVfiyqWFhg6ucXg7rAeZVvH+Oli3vL+YiU+eDoMfxA6oxoJmPoLfVcdmVTU49eZ7q1jK+lsDc/BZzV3dLpYQVIpKTl2V0KR7FGmSjtdChwSymJZUpkCykKJSKrZIIQhQAKbC7qFWaNI2Nk/DhyZZVBWVk6Rp0a4FjKuszNoY4AODiIBt7OfcrJanr3Wk8ThUE523xfPH/DHJkpxBJlxJ7nopxXVNKCu/GMUqSFyimXm5hDXNH9Vj2TsPXIaR1WfKUVShqJV41VInxNcmySlj3tsD8AVA50pErLjhkW2aTX1LxjSH1KxJJO5UTqp6oe6FA5y4uv1UMNY4dr2NOLHfLJTUKjc7qm600uXDzaz1Fy3+g9Qoe07qIlEJCudObkki4rnJkpUJMm27ZArKkLRo4qR3WWrmWYkMqAugjnPzSMquLa7BM1aWGc7YH15e9PdgyOd1v06JeAWj7R1lJicmLfMTE8gFwfxrbp8DKOLx7SIB7/7VQK7m4PiuH7be5UZXoMDuKZSxxEqN1PonoTZxUg7ISEinLUx7Fnlia5IojQnFqQpTVECIQhQAK3hnyPRVFPhxuul4vJKGoVfW/sUmuC4E9QscpAV9AwZU0ZWhyEkoladyKipESkUOQCphenSoahXK8hqvSinF82OxQsV91E5BekleV1GeOV7l38zVFVwIhEoWUsCRKklQQxCiEqAq0A1ACEqgg6jhTiNtEFlU+WZab26hbWZ8ZYcsOgue7kIgT3JXnyFhy+OwZMnqNcl9zqi/Vr6pkS4gkmAZLrgz7Qs5SOrk89/z6KJa4raLHJQUiAmIkclCanBXLDCFEVO5QuWbLGiGNQhCzlQVig6yrpwK06XN6M95ElaLbSpGlVKRUwrDqvU6PWxcVKbS/iIlEnlJqUXjCU51SF0vxkGm1JUim0kBTdaiD7xO6Unf8/Nkp63dG4/Vf1J2j3vhQOemOqJmpeZ1uteef0NMFtQ9xRKZKSVz/ULD5SymSiVKyAPlLKjlEqd4D0qZKJRvAekKbqQSjcFjpRKbKWVO5ABQglJKhtAOQiUkq1oByJTZSyrWgHFRPUmpNcJS8itcEsiQnimlSPTkRRGhCEsgEIQgATnPJ5pqFZSaVJgKCgulIhG51V8ALKEiFUBZQkQpsBZRKRCLAWUSkQiwFlEpEIsBZRKRCLAWUSkQiwFlLKahFsB0o1JqFO5gO1I1JqEb2A/UjWmIU72BIKiFGhHqS9ybP/Z"/>
          <p:cNvSpPr>
            <a:spLocks noChangeAspect="1" noChangeArrowheads="1"/>
          </p:cNvSpPr>
          <p:nvPr/>
        </p:nvSpPr>
        <p:spPr bwMode="auto">
          <a:xfrm>
            <a:off x="63500" y="-693738"/>
            <a:ext cx="1724025" cy="14382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6564" name="AutoShape 4" descr="data:image/jpeg;base64,/9j/4AAQSkZJRgABAQAAAQABAAD/2wCEAAkGBhQSERQSEhIUEBQQFBQUFBQUFQ8UFBQQFRQVFRQQFBQXHCYeFxkjGRQUHy8gIycpLCwsFR4xNTAqNSYrLCkBCQoKDgwOGg8PGiokHSQpKSwpLCkpKSwsLSwsLCksKSwsKSkpLCwsKSwsLCwsKSwsKSwsKSkpLCkpLCksLCksKf/AABEIAM0A9gMBIgACEQEDEQH/xAAcAAABBQEBAQAAAAAAAAAAAAAAAQIDBAUGBwj/xAA4EAABAwIEBAMHAgYCAwAAAAABAAIRAyEEBRIxBkFRYRMicYGRobHB0fAyUgcVQmLh8RSiI4KS/8QAGwEAAgMBAQEAAAAAAAAAAAAAAAMBAgQFBgf/xAAwEQACAgEEAQIEAwkBAAAAAAAAAQIRAwQSITEFE1EiQWGRFELBUnGBobHR4fDxBv/aAAwDAQACEQMRAD8A8NQhCABCdpR4ZQA1CdoKXwygBiE/wyjwigBiE/wil8EooCNCkFA8hPom6CpoBqE7QUBhUANQnmkeiBSPQqaYDEJwpnobIFM9DdFANQn+Eeht2KbpUUAiEulEIARCUhIgAQhCABCWEBqAEQlLUiABCEIAE+m2SmKfCC6lAXqGElWW5f2V/L8NK1W4JPjjsQ8lHOHLOyVmW9l07cF2VilgOyZHFyVeQ5dmS9lO3h+xtM7dl1lLLlcp4EDktUcUF8hUsrOPpcMiBqEnnE7KQcJandG/H0XaU8CrlDAhOWPHVUJlln7nE4fh0Mf5W22v81VzbgxxcalMCIJc39MQLkdZuvRhgB0U9PADoryhCcdrXAtZJp7keJjATyU1LACdo7let0OFKLaj6mmS8g6SG6WkX8oAsoMRwnRLy/RuI0iNIP7gI3WOOma5NP4lHmVDI3PP6CBNzy73WzSyaJtuuzblIaIEm5Mm5kmT8U0YC6044qH7xUsjkcrTyQARpEG5Ec0fyJsjyjy7W2XXjApf+COiduQq2cNjshAo1XAXIb8HBcmcIvbsPgBGy4PNeGnCrWdAhrqjrSfLJcLcrLFqce6mjRgyNWmcb/w1XrUoW+aG/ZU6+BBuZ+CxOBrUzGLUxzVPUET2ULjKW0MTGISqbC4N1QkN5byqUyw/D0JE9fonuo3WjhcA5rYMH0SHCJuzgVu5KDsOqK330bQsJ7YMdFSaotF2NQhCoXBWcC2XKsrmXnzKV2Q+jr8pZZbTGLIyw2C2aS6EOjFLsA1XqNK11FTaFpVKERF5CYkLY2ixWmU7qKnyVuk26YirHU6StUWKNjFYpqyKMe2mrNOmmUWq5SYpbpEJWR+Eo6lFaBo2lRPYlqRdxMmtholVRSutTEhVNKYUIm0UvhK1RpSE6oxADKNKywuJ8x8KWu/Q9u0fq6tnb3rpGi0rjuPswoeG0GrT1XgA6jYt/bMbndRK64LQjb6OMxLhqdAgE2HbdUsS2xI6H5JTmzZFjbrEKOriWunkI/Asck12bdkl2jnq1Qm5+QCiVrG0Wg22id1TWZjo9ClaGT4xlMu1kiQIgSs5XsJk1R5HlLAROpwMKE3fBMqrk3cLXFWdE+WJkRuo6zCCrmV4DwWaZDiTJMR0EfBJiDJT645M988GXXaYmVjYk3XRVmWK5uu+XFIycDYEaEIShoK5l4uqau5aLqV2Q+jsssFgtykxY2VDZdDSaujDowz7BjFbp1CRHRQhWGMEJiFk1MbK9hwqdMbK9huiuirL7WWTNKmCTTdXKFihTkgK8ymBsquFV1gSsjGQQ/ko3sU4amvakpjWjMxFOVBToSY2myuYhp3HJJhMNqPpcrRu4sRXNEpwvhtgwdR6bAAm3wVBy3cVRDmmeQJG+8Ly7+J+ZvpNospvczUXudpJaTp0hokXjzFVxS3DvS3TUUUeIv4jtc2vhhSJY5r6YqNdDtW2qCI0z715xUqk7nZOrOuoHFMZ04QjjVRHCqnCqoUKll7YYkWlVlbHRQVm3WXPD8yKSXzIpXZPxUNb3DT7/wAK40roalVrmsioJDWgj0H+UjG+zNkXRfbipnsY+f2QSq2GLf3Ak8u9/un1nwU6+BVEWIeuexLYcYWtiHWKyKzpKz5B8CNCEJQwFeykef8AN1RV3LjDh3Ux7IfR2uWCLrdo17LByzZbFEroQ6MMuy7TdKsUt1TYVbpJqKM0MI3nPsV5m6q4Zw025b+qsApiFsvByfTHNVGOVyhyAvKtZUv0qEAHrEqzSakLIEdFPSHlWSUrNMYitaneGlaEqVY0qYxg96o4d2lwMTBWjiqRgumw+CzqdZglxc2AZPmEAdzy5rRB/CImviNdxkeoXgfH+aVauLqseRow73MYABZvXuTC67EfxqZDwyiQWSG3BmJAmQvLMRmVXEPe5w1uqGXaRBnqq45KFuR0MMKdsqOTSFfblNUifDd8E3+T1f2fFv3UvPh/bX3RpaKBCRX3ZTUH9Hxb91G/LngTpKPWx/KS+5VxZUCSs3mnOBG4hMe6QiTUotFX0VypqYgbhRmmmLn8xfIpo18NVgg7R9rJa2KPqVQp4iwCmc5O3WhNUyY4gQsypurFR1lXcUqbGRQ1CEJZcFYwrrhV1awO6ldkPo7LLMSIaDubf5WzTqjUG83AkegXL4F0Qei1Gf8AkfGrkdJuL/t+a3RfBjkuToaYVukFVotgAdAFbp7p6FM0sM+20KwFUpPVuhumIWydjVp5VWAdBAvzPKAVSay26czdDVqiE6dnR1mSJTKRT8ODpGoyYuUNZdYr+Rr+pIFHVBO2/Ket/spEh3931VC543xNwFj2GpVNQVKZdJdrY2QTaWyL9gFxmKwNSk4seA1w3EDf2FfSlSmHTIkHkbj3LleL+E21aLzSpUnViLOc3YdZiUxTHRye54XTwxJgQSf7V02RZWGg+WIj2ki8rPxuT4jC1B4rWgTZzSY9brqsrYC0E2DnNB/+RdcPzGaUYKK6NWMnpYUkadz9ElXK3ensWnVzsUqraOiS7SAQevX3LoMvqB3tGx7FeNyZ8mNbq4ZqWNe5x7slhmo2B7exUn4JhkaQehAI+S63PsxbSADpOqbduq5n+aB2xI36p+DLlnHcEoJOrMbEZHYkAOA6iCuKxuFLDe03G+y9YwzS4TBv8uq4PirDaXm8+YgdbW36L0fjNTNz2yE5YUjmCmFqkcEwuXfyVRlYBimlRhEqnQp8iuUJUhUZS5FkIhCFUsCtYLdVVZwRupXZD6OiwZWjQraSCOSzcKFfYtkTLI6fB1g5oIvtO+8bXV6luszInS0jofn/AKWqAtEehDLVI3VukVVpU1aYEwozQwz+q0MO9g/U3Vf3D05rGYVdwQJdG/ZElaIT5J+JOJm4YFgtULAadiQTqgg9LSrWRZ03EUw8eh335hc1/EFhe4eSG0xd40yS6IBtMD6rK4dzQUdADdWlwEyZMnb3lZlG0aHKmenJp+31RTfISkX931SmMDVYCNvmjwpBEWNr9D+fFStI5QnFw6qpY83404ca3W4kwWk2mBYnnzsFbyfKKVTD0XBob5WkwDBqBoa6e8tKufxGe80A1gB1O08y6SLBo26/BV+GMNUp4ZrX6g6TLXSNPYDlZea/9ArhGnTv9DoaNbrs2DhKRvoZI6tbPv3R4bWxpABPQRZNZKpYnNWNJk/pMHckGJiB6rxEsTvam2dNQVlDNcK2o4tcNUgxvY7A/nRYDuEqrSNMPBB2MQekFdFSxLXva5pkiAR0Duo6rUqWWzHmyYvhX8y88cZMwspwJZSIeCDexmfyy4LP8AHPJJgkmx3v2Xo+KrwOa8/4gZGJ8oAJDT6kzuuz46c03K+ReXEoKmcTntDQ8Dq0H27H5LNAWrxNVmuR+1rR9fqstq9VhblBORx59seEJdKRahQhTCnFNKpIshEIQqEgrOD3VZWcFupXZD6OhwRstGiFm4LZalFbImWRrZG8h0AxLgI68vqujfh4PVcnl1Ca1Pprb05EFdzSaN1oh0InwwptTipITHFNFkjCreDu9vqJ9Bc/BUmFWKVXSHOH9LHkTYSGGJQ+iDnuLMcarnu1mA6AABpIDoBN94+Sx8pxUSDB9Z25qHHYxzheIJ2A7zCrU3gLP0+B9cHp2ScQs8ISYLJEE77wAeq3hj2QDqHK0j85rzDD4phawAgWBcP7l0dPFtbSLibR8Vb04yK72jtG1B6/+zfunF46f9h91y2Q8VMqv8I+Xkw28xvb3fJdE5+8cvRZpRpmiMrRxmccRMOLp0y0tDHEy4tiYc217GbexbVB2q/5a30Xm+d4lrsTre7y6xPMh03t6j4LtMbmxp4R9enDtLQW7QfOB9147zqeTLHb2+Pp3/k6+jajB/cj4nz0UKTmtJ8VwAAbYtDgfPPaPiuAp5zXcSC81Z31SfiN1dwtapmFeS7wz5bQeZgaf8rrauQUaOkFoBNtQJBcebnRaTCwp4tEvTmrm+X/AL/YYm8srukcdg83qYc6jS3Oo6ZBLoiTIXa5NxIzFAhocHMADw4NBkjcQTIsVm4vhwVdWl8iPUg3idMWWFwhimUK1QuJgjRMcw7dVyxxanFKcV8a9rGRcsc0r4Opzat4YLgJ0heeY7NqbqjqlVxaZsDqMAbbAru8+qgUzz1AER0Oy8l4ngVC0XtJ7GTZbvFYVONMnVZWZGMxGt7n/ucT7zsogEiWV6iKS4OSSBCa0pSm2VoQppTpTSqMlCIQhVJBWsELqqrGGdcKY9kPo6HB2ha1JY+FqLRZWXRhjbVmOT5NXL64Y8HTPqefoukGbzaGd9/uuKr44McBeTBSfzI+wru6DQyyRuceH0zLllT4O1fn7G8gSOkqJ3EUk6WiO5v7VzbKgEkkQNz2VZ2Ia6S0yAe66MfHYvYTvZ2Lc9/t+KgzHO3GmRZoda1j3uuap5hpuT7yipidfOQPgd/ssur0sMONySLwbkwqk7FMYVHUq7k8t1nvzUTafcFwsWmyZm/TTZrN2hVvdTvxRAsbH3LEbjRpDi6AeqirZu1okX+Cl6fJFW0666BK3wdBh8xFMhxMEHeYvyI7rbw/HbNZa50OIk/ts2d+u5Xm+MzXxG2t1usx+IPXt7OitjltdSXA1ae+Wa2eZqHV3QQ4E7j1laGE4srNoDDgtdSaSdLmg7mYnpMlck7dSUa0FcvU6XHldOPT4s2xbXzOtyLNdFXWTEztaNogD0XqlHFNxdJo1BuxvHmEb3Xh1DEcxYyuqyXio06ZY7YAlsWMkyRM3C8t5XxsslTgviQ7HKuGehYSs3DMdJD3OMnSdmgRvG+/vXlZzEsqS2AJt03NyrVfiyqWFhg6ucXg7rAeZVvH+Oli3vL+YiU+eDoMfxA6oxoJmPoLfVcdmVTU49eZ7q1jK+lsDc/BZzV3dLpYQVIpKTl2V0KR7FGmSjtdChwSymJZUpkCykKJSKrZIIQhQAKbC7qFWaNI2Nk/DhyZZVBWVk6Rp0a4FjKuszNoY4AODiIBt7OfcrJanr3Wk8ThUE523xfPH/DHJkpxBJlxJ7nopxXVNKCu/GMUqSFyimXm5hDXNH9Vj2TsPXIaR1WfKUVShqJV41VInxNcmySlj3tsD8AVA50pErLjhkW2aTX1LxjSH1KxJJO5UTqp6oe6FA5y4uv1UMNY4dr2NOLHfLJTUKjc7qm600uXDzaz1Fy3+g9Qoe07qIlEJCudObkki4rnJkpUJMm27ZArKkLRo4qR3WWrmWYkMqAugjnPzSMquLa7BM1aWGc7YH15e9PdgyOd1v06JeAWj7R1lJicmLfMTE8gFwfxrbp8DKOLx7SIB7/7VQK7m4PiuH7be5UZXoMDuKZSxxEqN1PonoTZxUg7ISEinLUx7Fnlia5IojQnFqQpTVECIQhQAK3hnyPRVFPhxuul4vJKGoVfW/sUmuC4E9QscpAV9AwZU0ZWhyEkoladyKipESkUOQCphenSoahXK8hqvSinF82OxQsV91E5BekleV1GeOV7l38zVFVwIhEoWUsCRKklQQxCiEqAq0A1ACEqgg6jhTiNtEFlU+WZab26hbWZ8ZYcsOgue7kIgT3JXnyFhy+OwZMnqNcl9zqi/Vr6pkS4gkmAZLrgz7Qs5SOrk89/z6KJa4raLHJQUiAmIkclCanBXLDCFEVO5QuWbLGiGNQhCzlQVig6yrpwK06XN6M95ElaLbSpGlVKRUwrDqvU6PWxcVKbS/iIlEnlJqUXjCU51SF0vxkGm1JUim0kBTdaiD7xO6Unf8/Nkp63dG4/Vf1J2j3vhQOemOqJmpeZ1uteef0NMFtQ9xRKZKSVz/ULD5SymSiVKyAPlLKjlEqd4D0qZKJRvAekKbqQSjcFjpRKbKWVO5ABQglJKhtAOQiUkq1oByJTZSyrWgHFRPUmpNcJS8itcEsiQnimlSPTkRRGhCEsgEIQgATnPJ5pqFZSaVJgKCgulIhG51V8ALKEiFUBZQkQpsBZRKRCLAWUSkQiwFlEpEIsBZRKRCLAWUSkQiwFlLKahFsB0o1JqFO5gO1I1JqEb2A/UjWmIU72BIKiFGhHqS9ybP/Z"/>
          <p:cNvSpPr>
            <a:spLocks noChangeAspect="1" noChangeArrowheads="1"/>
          </p:cNvSpPr>
          <p:nvPr/>
        </p:nvSpPr>
        <p:spPr bwMode="auto">
          <a:xfrm>
            <a:off x="63500" y="-693738"/>
            <a:ext cx="1724025" cy="1438276"/>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6566" name="Picture 6" descr="http://minecraftgallery.com/wp-content/uploads/2011/02/notch_in_minecraft_cave_by_z1xwitch-d36jfzy.jpg"/>
          <p:cNvPicPr>
            <a:picLocks noChangeAspect="1" noChangeArrowheads="1"/>
          </p:cNvPicPr>
          <p:nvPr/>
        </p:nvPicPr>
        <p:blipFill>
          <a:blip r:embed="rId3" cstate="print"/>
          <a:srcRect/>
          <a:stretch>
            <a:fillRect/>
          </a:stretch>
        </p:blipFill>
        <p:spPr bwMode="auto">
          <a:xfrm>
            <a:off x="5257800" y="4419600"/>
            <a:ext cx="2743200" cy="1752600"/>
          </a:xfrm>
          <a:prstGeom prst="rect">
            <a:avLst/>
          </a:prstGeom>
          <a:noFill/>
          <a:effectLst>
            <a:glow rad="228600">
              <a:schemeClr val="accent4">
                <a:satMod val="175000"/>
                <a:alpha val="40000"/>
              </a:schemeClr>
            </a:glow>
          </a:effectLst>
        </p:spPr>
      </p:pic>
      <p:pic>
        <p:nvPicPr>
          <p:cNvPr id="66568" name="Picture 8" descr="http://media.pcgamer.com/files/2010/07/notch-interview-portrait-e1280400228443-590x365.jpg"/>
          <p:cNvPicPr>
            <a:picLocks noChangeAspect="1" noChangeArrowheads="1"/>
          </p:cNvPicPr>
          <p:nvPr/>
        </p:nvPicPr>
        <p:blipFill>
          <a:blip r:embed="rId4" cstate="print"/>
          <a:srcRect/>
          <a:stretch>
            <a:fillRect/>
          </a:stretch>
        </p:blipFill>
        <p:spPr bwMode="auto">
          <a:xfrm>
            <a:off x="1524000" y="4419600"/>
            <a:ext cx="2895600" cy="1724026"/>
          </a:xfrm>
          <a:prstGeom prst="rect">
            <a:avLst/>
          </a:prstGeom>
          <a:noFill/>
          <a:effectLst>
            <a:glow rad="228600">
              <a:schemeClr val="accent4">
                <a:satMod val="175000"/>
                <a:alpha val="40000"/>
              </a:schemeClr>
            </a:glo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http://minecrafthero.com/blog/wp-content/uploads/2011/10/minebox.png"/>
          <p:cNvPicPr>
            <a:picLocks noChangeAspect="1" noChangeArrowheads="1"/>
          </p:cNvPicPr>
          <p:nvPr/>
        </p:nvPicPr>
        <p:blipFill>
          <a:blip r:embed="rId3" cstate="print"/>
          <a:srcRect/>
          <a:stretch>
            <a:fillRect/>
          </a:stretch>
        </p:blipFill>
        <p:spPr bwMode="auto">
          <a:xfrm>
            <a:off x="3657600" y="2667000"/>
            <a:ext cx="5791200" cy="4029075"/>
          </a:xfrm>
          <a:prstGeom prst="rect">
            <a:avLst/>
          </a:prstGeom>
          <a:noFill/>
        </p:spPr>
      </p:pic>
      <p:sp>
        <p:nvSpPr>
          <p:cNvPr id="2" name="Title 1"/>
          <p:cNvSpPr>
            <a:spLocks noGrp="1"/>
          </p:cNvSpPr>
          <p:nvPr>
            <p:ph type="title"/>
          </p:nvPr>
        </p:nvSpPr>
        <p:spPr/>
        <p:txBody>
          <a:bodyPr/>
          <a:lstStyle/>
          <a:p>
            <a:r>
              <a:rPr lang="en-US" dirty="0" smtClean="0"/>
              <a:t>Versions</a:t>
            </a:r>
            <a:endParaRPr lang="en-US" dirty="0"/>
          </a:p>
        </p:txBody>
      </p:sp>
      <p:sp>
        <p:nvSpPr>
          <p:cNvPr id="3" name="Content Placeholder 2"/>
          <p:cNvSpPr>
            <a:spLocks noGrp="1"/>
          </p:cNvSpPr>
          <p:nvPr>
            <p:ph idx="1"/>
          </p:nvPr>
        </p:nvSpPr>
        <p:spPr>
          <a:xfrm>
            <a:off x="533400" y="1371600"/>
            <a:ext cx="5410200" cy="5105400"/>
          </a:xfrm>
        </p:spPr>
        <p:txBody>
          <a:bodyPr>
            <a:normAutofit lnSpcReduction="10000"/>
          </a:bodyPr>
          <a:lstStyle/>
          <a:p>
            <a:r>
              <a:rPr lang="en-US" dirty="0" smtClean="0"/>
              <a:t>There have been multiple versions of Minecraft beta to come out in the past, although just recently the full version of Minecraft 1.1 came out for PC on November 18, 2011. </a:t>
            </a:r>
          </a:p>
          <a:p>
            <a:r>
              <a:rPr lang="en-US" dirty="0" smtClean="0"/>
              <a:t>The full version of was released on Android October 7, and on iOS on November 17</a:t>
            </a:r>
          </a:p>
          <a:p>
            <a:r>
              <a:rPr lang="en-US" dirty="0" smtClean="0"/>
              <a:t>It will release for Xbox sometime this year</a:t>
            </a:r>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145</TotalTime>
  <Words>506</Words>
  <Application>Microsoft Macintosh PowerPoint</Application>
  <PresentationFormat>On-screen Show (4:3)</PresentationFormat>
  <Paragraphs>70</Paragraphs>
  <Slides>19</Slides>
  <Notes>11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Consolas</vt:lpstr>
      <vt:lpstr>Corbel</vt:lpstr>
      <vt:lpstr>Wingdings</vt:lpstr>
      <vt:lpstr>Wingdings 2</vt:lpstr>
      <vt:lpstr>Wingdings 3</vt:lpstr>
      <vt:lpstr>Metro</vt:lpstr>
      <vt:lpstr>MINECRAFT</vt:lpstr>
      <vt:lpstr>Strategic Gameplay</vt:lpstr>
      <vt:lpstr>Not everything is Strategy! </vt:lpstr>
      <vt:lpstr>Other Things</vt:lpstr>
      <vt:lpstr>PowerPoint Presentation</vt:lpstr>
      <vt:lpstr>Word Origin</vt:lpstr>
      <vt:lpstr>Discover the possibilities!</vt:lpstr>
      <vt:lpstr>Creator</vt:lpstr>
      <vt:lpstr>Versions</vt:lpstr>
      <vt:lpstr>General facts and need-to-know-info.</vt:lpstr>
      <vt:lpstr>Inside the MC World</vt:lpstr>
      <vt:lpstr>Minecraft skins and mobs</vt:lpstr>
      <vt:lpstr>Minecraft blocks</vt:lpstr>
      <vt:lpstr>Minecraft armor</vt:lpstr>
      <vt:lpstr>Minecraft tools</vt:lpstr>
      <vt:lpstr>Minecraft mods</vt:lpstr>
      <vt:lpstr>Minecraft mods Part 2</vt:lpstr>
      <vt:lpstr>Redstone</vt:lpstr>
      <vt:lpstr>Minecraft dimensions</vt:lpstr>
    </vt:vector>
  </TitlesOfParts>
  <Company>Hewlett-Packard Company</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MINECRAFT</dc:title>
  <dc:creator>5halls</dc:creator>
  <cp:lastModifiedBy>me too</cp:lastModifiedBy>
  <cp:revision>16</cp:revision>
  <dcterms:created xsi:type="dcterms:W3CDTF">2012-02-08T21:43:11Z</dcterms:created>
  <dcterms:modified xsi:type="dcterms:W3CDTF">2016-06-28T04:50:57Z</dcterms:modified>
</cp:coreProperties>
</file>